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05" r:id="rId3"/>
    <p:sldId id="304" r:id="rId4"/>
    <p:sldId id="306" r:id="rId5"/>
    <p:sldId id="257" r:id="rId6"/>
    <p:sldId id="274" r:id="rId7"/>
    <p:sldId id="259" r:id="rId8"/>
    <p:sldId id="273" r:id="rId9"/>
    <p:sldId id="275" r:id="rId10"/>
    <p:sldId id="261" r:id="rId11"/>
    <p:sldId id="258" r:id="rId12"/>
    <p:sldId id="265" r:id="rId13"/>
    <p:sldId id="260" r:id="rId14"/>
    <p:sldId id="264" r:id="rId15"/>
    <p:sldId id="266" r:id="rId16"/>
    <p:sldId id="262" r:id="rId17"/>
    <p:sldId id="263" r:id="rId18"/>
    <p:sldId id="268" r:id="rId19"/>
    <p:sldId id="269" r:id="rId20"/>
    <p:sldId id="270" r:id="rId21"/>
    <p:sldId id="277" r:id="rId22"/>
    <p:sldId id="278" r:id="rId23"/>
    <p:sldId id="272" r:id="rId24"/>
    <p:sldId id="279" r:id="rId25"/>
    <p:sldId id="276" r:id="rId26"/>
    <p:sldId id="267" r:id="rId27"/>
    <p:sldId id="280" r:id="rId28"/>
    <p:sldId id="282" r:id="rId29"/>
    <p:sldId id="281" r:id="rId30"/>
    <p:sldId id="284" r:id="rId31"/>
    <p:sldId id="285" r:id="rId32"/>
    <p:sldId id="286" r:id="rId33"/>
    <p:sldId id="300" r:id="rId34"/>
    <p:sldId id="299" r:id="rId35"/>
    <p:sldId id="289" r:id="rId36"/>
    <p:sldId id="290" r:id="rId37"/>
    <p:sldId id="283" r:id="rId38"/>
    <p:sldId id="287" r:id="rId39"/>
    <p:sldId id="292" r:id="rId40"/>
    <p:sldId id="301" r:id="rId41"/>
    <p:sldId id="293" r:id="rId42"/>
    <p:sldId id="294" r:id="rId43"/>
    <p:sldId id="295" r:id="rId44"/>
    <p:sldId id="302" r:id="rId45"/>
    <p:sldId id="296" r:id="rId46"/>
    <p:sldId id="297" r:id="rId47"/>
    <p:sldId id="298"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FFDC47"/>
    <a:srgbClr val="D99B01"/>
    <a:srgbClr val="FFABC9"/>
    <a:srgbClr val="FFFF21"/>
    <a:srgbClr val="A725FF"/>
    <a:srgbClr val="9900CC"/>
    <a:srgbClr val="FF8001"/>
    <a:srgbClr val="5EEC3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978" autoAdjust="0"/>
  </p:normalViewPr>
  <p:slideViewPr>
    <p:cSldViewPr>
      <p:cViewPr varScale="1">
        <p:scale>
          <a:sx n="113" d="100"/>
          <a:sy n="113" d="100"/>
        </p:scale>
        <p:origin x="744" y="84"/>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79B8F-4F55-4D83-85CC-C8FA12A92CD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94E0205-A360-4650-A6DE-62DBCB9CBC20}">
      <dgm:prSet phldrT="[Text]" custT="1"/>
      <dgm:spPr/>
      <dgm:t>
        <a:bodyPr/>
        <a:lstStyle/>
        <a:p>
          <a:r>
            <a:rPr lang="en-US" sz="2400" dirty="0" smtClean="0"/>
            <a:t>Bab 1 – </a:t>
          </a:r>
          <a:r>
            <a:rPr lang="en-US" sz="2400" dirty="0" err="1" smtClean="0"/>
            <a:t>istilah</a:t>
          </a:r>
          <a:r>
            <a:rPr lang="en-US" sz="2400" dirty="0" smtClean="0"/>
            <a:t> </a:t>
          </a:r>
          <a:r>
            <a:rPr lang="en-US" sz="2400" dirty="0" err="1" smtClean="0"/>
            <a:t>dan</a:t>
          </a:r>
          <a:r>
            <a:rPr lang="en-US" sz="2400" dirty="0" smtClean="0"/>
            <a:t> </a:t>
          </a:r>
          <a:r>
            <a:rPr lang="en-US" sz="2400" dirty="0" err="1" smtClean="0"/>
            <a:t>perkara</a:t>
          </a:r>
          <a:r>
            <a:rPr lang="en-US" sz="2400" dirty="0" smtClean="0"/>
            <a:t> </a:t>
          </a:r>
          <a:r>
            <a:rPr lang="en-US" sz="2400" dirty="0" err="1" smtClean="0"/>
            <a:t>penting</a:t>
          </a:r>
          <a:r>
            <a:rPr lang="en-US" sz="2400" dirty="0" smtClean="0"/>
            <a:t> </a:t>
          </a:r>
          <a:r>
            <a:rPr lang="en-US" sz="2400" dirty="0" err="1" smtClean="0"/>
            <a:t>berkaitan</a:t>
          </a:r>
          <a:r>
            <a:rPr lang="en-US" sz="2400" dirty="0" smtClean="0"/>
            <a:t> program </a:t>
          </a:r>
          <a:r>
            <a:rPr lang="en-US" sz="2400" dirty="0" err="1" smtClean="0"/>
            <a:t>akademik</a:t>
          </a:r>
          <a:endParaRPr lang="en-US" sz="2400" dirty="0"/>
        </a:p>
      </dgm:t>
    </dgm:pt>
    <dgm:pt modelId="{B7C03599-06D6-46B7-BAF3-0395AF573B82}" type="parTrans" cxnId="{366ECBD9-B01B-4532-806B-70CE0042D030}">
      <dgm:prSet/>
      <dgm:spPr/>
      <dgm:t>
        <a:bodyPr/>
        <a:lstStyle/>
        <a:p>
          <a:endParaRPr lang="en-US" sz="2400"/>
        </a:p>
      </dgm:t>
    </dgm:pt>
    <dgm:pt modelId="{00525D34-64D0-4974-BE93-2CE12C03017B}" type="sibTrans" cxnId="{366ECBD9-B01B-4532-806B-70CE0042D030}">
      <dgm:prSet/>
      <dgm:spPr/>
      <dgm:t>
        <a:bodyPr/>
        <a:lstStyle/>
        <a:p>
          <a:endParaRPr lang="en-US" sz="2400"/>
        </a:p>
      </dgm:t>
    </dgm:pt>
    <dgm:pt modelId="{A3F95018-0FE7-4ED4-9070-FC28816802F0}">
      <dgm:prSet phldrT="[Text]" custT="1"/>
      <dgm:spPr/>
      <dgm:t>
        <a:bodyPr/>
        <a:lstStyle/>
        <a:p>
          <a:r>
            <a:rPr lang="en-US" sz="2400" dirty="0" smtClean="0"/>
            <a:t>Bab 2 – proses </a:t>
          </a:r>
          <a:r>
            <a:rPr lang="en-US" sz="2400" dirty="0" err="1" smtClean="0"/>
            <a:t>kelulusan</a:t>
          </a:r>
          <a:r>
            <a:rPr lang="en-US" sz="2400" dirty="0" smtClean="0"/>
            <a:t> program </a:t>
          </a:r>
          <a:r>
            <a:rPr lang="en-US" sz="2400" dirty="0" err="1" smtClean="0"/>
            <a:t>akademik</a:t>
          </a:r>
          <a:r>
            <a:rPr lang="en-US" sz="2400" dirty="0" smtClean="0"/>
            <a:t> </a:t>
          </a:r>
          <a:r>
            <a:rPr lang="en-US" sz="2400" dirty="0" err="1" smtClean="0"/>
            <a:t>baharu</a:t>
          </a:r>
          <a:endParaRPr lang="en-US" sz="2400" dirty="0"/>
        </a:p>
      </dgm:t>
    </dgm:pt>
    <dgm:pt modelId="{659E134F-0722-4427-8F2E-61FFAFBAE947}" type="parTrans" cxnId="{B9D26A34-48C8-486C-B272-E402F68A01A8}">
      <dgm:prSet/>
      <dgm:spPr/>
      <dgm:t>
        <a:bodyPr/>
        <a:lstStyle/>
        <a:p>
          <a:endParaRPr lang="en-US" sz="2400"/>
        </a:p>
      </dgm:t>
    </dgm:pt>
    <dgm:pt modelId="{E460C8CA-A1B7-48FC-B9DC-071683AE39E5}" type="sibTrans" cxnId="{B9D26A34-48C8-486C-B272-E402F68A01A8}">
      <dgm:prSet/>
      <dgm:spPr/>
      <dgm:t>
        <a:bodyPr/>
        <a:lstStyle/>
        <a:p>
          <a:endParaRPr lang="en-US" sz="2400"/>
        </a:p>
      </dgm:t>
    </dgm:pt>
    <dgm:pt modelId="{50409D51-4C50-4BF2-98A5-F2EBBF2C9D4A}">
      <dgm:prSet phldrT="[Text]" custT="1"/>
      <dgm:spPr/>
      <dgm:t>
        <a:bodyPr/>
        <a:lstStyle/>
        <a:p>
          <a:r>
            <a:rPr lang="en-US" sz="2400" dirty="0" smtClean="0"/>
            <a:t>Bab 3 – </a:t>
          </a:r>
          <a:r>
            <a:rPr lang="en-US" sz="2400" dirty="0" err="1" smtClean="0"/>
            <a:t>panduan</a:t>
          </a:r>
          <a:r>
            <a:rPr lang="en-US" sz="2400" dirty="0" smtClean="0"/>
            <a:t> </a:t>
          </a:r>
          <a:r>
            <a:rPr lang="en-US" sz="2400" dirty="0" err="1" smtClean="0"/>
            <a:t>berkaitan</a:t>
          </a:r>
          <a:r>
            <a:rPr lang="en-US" sz="2400" dirty="0" smtClean="0"/>
            <a:t> </a:t>
          </a:r>
          <a:r>
            <a:rPr lang="en-US" sz="2400" dirty="0" err="1" smtClean="0"/>
            <a:t>semakan</a:t>
          </a:r>
          <a:r>
            <a:rPr lang="en-US" sz="2400" dirty="0" smtClean="0"/>
            <a:t> </a:t>
          </a:r>
          <a:r>
            <a:rPr lang="en-US" sz="2400" dirty="0" err="1" smtClean="0"/>
            <a:t>kurikulum</a:t>
          </a:r>
          <a:r>
            <a:rPr lang="en-US" sz="2400" dirty="0" smtClean="0"/>
            <a:t> </a:t>
          </a:r>
          <a:r>
            <a:rPr lang="en-US" sz="2400" dirty="0" err="1" smtClean="0"/>
            <a:t>dan</a:t>
          </a:r>
          <a:r>
            <a:rPr lang="en-US" sz="2400" dirty="0" smtClean="0"/>
            <a:t> </a:t>
          </a:r>
          <a:r>
            <a:rPr lang="en-US" sz="2400" dirty="0" err="1" smtClean="0"/>
            <a:t>perubahan</a:t>
          </a:r>
          <a:r>
            <a:rPr lang="en-US" sz="2400" dirty="0" smtClean="0"/>
            <a:t> </a:t>
          </a:r>
          <a:r>
            <a:rPr lang="en-US" sz="2400" dirty="0" err="1" smtClean="0"/>
            <a:t>maklumat</a:t>
          </a:r>
          <a:r>
            <a:rPr lang="en-US" sz="2400" dirty="0" smtClean="0"/>
            <a:t> program</a:t>
          </a:r>
          <a:endParaRPr lang="en-US" sz="2400" dirty="0"/>
        </a:p>
      </dgm:t>
    </dgm:pt>
    <dgm:pt modelId="{F3024D44-F4E7-498C-B8B9-E5993F4D6859}" type="parTrans" cxnId="{572C3DF8-CD2A-4EF2-9845-9411D6E4F3F3}">
      <dgm:prSet/>
      <dgm:spPr/>
      <dgm:t>
        <a:bodyPr/>
        <a:lstStyle/>
        <a:p>
          <a:endParaRPr lang="en-US" sz="2400"/>
        </a:p>
      </dgm:t>
    </dgm:pt>
    <dgm:pt modelId="{E5307FE7-2951-4C1D-9F99-7575BCD5EE7E}" type="sibTrans" cxnId="{572C3DF8-CD2A-4EF2-9845-9411D6E4F3F3}">
      <dgm:prSet/>
      <dgm:spPr/>
      <dgm:t>
        <a:bodyPr/>
        <a:lstStyle/>
        <a:p>
          <a:endParaRPr lang="en-US" sz="2400"/>
        </a:p>
      </dgm:t>
    </dgm:pt>
    <dgm:pt modelId="{45030CB7-770B-4F64-B94A-9A6E5577F7A5}" type="pres">
      <dgm:prSet presAssocID="{41879B8F-4F55-4D83-85CC-C8FA12A92CD9}" presName="linear" presStyleCnt="0">
        <dgm:presLayoutVars>
          <dgm:dir/>
          <dgm:animLvl val="lvl"/>
          <dgm:resizeHandles val="exact"/>
        </dgm:presLayoutVars>
      </dgm:prSet>
      <dgm:spPr/>
      <dgm:t>
        <a:bodyPr/>
        <a:lstStyle/>
        <a:p>
          <a:endParaRPr lang="en-US"/>
        </a:p>
      </dgm:t>
    </dgm:pt>
    <dgm:pt modelId="{4D6C3D92-1A57-4D1C-9519-31F99E6877DE}" type="pres">
      <dgm:prSet presAssocID="{794E0205-A360-4650-A6DE-62DBCB9CBC20}" presName="parentLin" presStyleCnt="0"/>
      <dgm:spPr/>
    </dgm:pt>
    <dgm:pt modelId="{A71D18B7-07A7-4343-B9DA-BBA735FD13C6}" type="pres">
      <dgm:prSet presAssocID="{794E0205-A360-4650-A6DE-62DBCB9CBC20}" presName="parentLeftMargin" presStyleLbl="node1" presStyleIdx="0" presStyleCnt="3"/>
      <dgm:spPr/>
      <dgm:t>
        <a:bodyPr/>
        <a:lstStyle/>
        <a:p>
          <a:endParaRPr lang="en-US"/>
        </a:p>
      </dgm:t>
    </dgm:pt>
    <dgm:pt modelId="{7E71CCB0-C510-43FA-B4E2-B770E9CDD7E9}" type="pres">
      <dgm:prSet presAssocID="{794E0205-A360-4650-A6DE-62DBCB9CBC20}" presName="parentText" presStyleLbl="node1" presStyleIdx="0" presStyleCnt="3" custScaleX="142857">
        <dgm:presLayoutVars>
          <dgm:chMax val="0"/>
          <dgm:bulletEnabled val="1"/>
        </dgm:presLayoutVars>
      </dgm:prSet>
      <dgm:spPr/>
      <dgm:t>
        <a:bodyPr/>
        <a:lstStyle/>
        <a:p>
          <a:endParaRPr lang="en-US"/>
        </a:p>
      </dgm:t>
    </dgm:pt>
    <dgm:pt modelId="{758EE24D-FCEA-4852-9BE3-A8D2C8D27CB7}" type="pres">
      <dgm:prSet presAssocID="{794E0205-A360-4650-A6DE-62DBCB9CBC20}" presName="negativeSpace" presStyleCnt="0"/>
      <dgm:spPr/>
    </dgm:pt>
    <dgm:pt modelId="{EE5D8AC8-A51F-4ECC-A50A-149398A4D2F3}" type="pres">
      <dgm:prSet presAssocID="{794E0205-A360-4650-A6DE-62DBCB9CBC20}" presName="childText" presStyleLbl="conFgAcc1" presStyleIdx="0" presStyleCnt="3">
        <dgm:presLayoutVars>
          <dgm:bulletEnabled val="1"/>
        </dgm:presLayoutVars>
      </dgm:prSet>
      <dgm:spPr/>
    </dgm:pt>
    <dgm:pt modelId="{1E62FC9C-DFFF-4128-96D7-B7C475146DF2}" type="pres">
      <dgm:prSet presAssocID="{00525D34-64D0-4974-BE93-2CE12C03017B}" presName="spaceBetweenRectangles" presStyleCnt="0"/>
      <dgm:spPr/>
    </dgm:pt>
    <dgm:pt modelId="{804B72CE-7BF2-486F-B11B-B443F0A23F96}" type="pres">
      <dgm:prSet presAssocID="{A3F95018-0FE7-4ED4-9070-FC28816802F0}" presName="parentLin" presStyleCnt="0"/>
      <dgm:spPr/>
    </dgm:pt>
    <dgm:pt modelId="{8346B0F9-1CB7-4A72-966C-3EF86AEEFA95}" type="pres">
      <dgm:prSet presAssocID="{A3F95018-0FE7-4ED4-9070-FC28816802F0}" presName="parentLeftMargin" presStyleLbl="node1" presStyleIdx="0" presStyleCnt="3"/>
      <dgm:spPr/>
      <dgm:t>
        <a:bodyPr/>
        <a:lstStyle/>
        <a:p>
          <a:endParaRPr lang="en-US"/>
        </a:p>
      </dgm:t>
    </dgm:pt>
    <dgm:pt modelId="{073808D5-1F7B-44FD-9AD5-BCD0E8E99673}" type="pres">
      <dgm:prSet presAssocID="{A3F95018-0FE7-4ED4-9070-FC28816802F0}" presName="parentText" presStyleLbl="node1" presStyleIdx="1" presStyleCnt="3" custScaleX="142857">
        <dgm:presLayoutVars>
          <dgm:chMax val="0"/>
          <dgm:bulletEnabled val="1"/>
        </dgm:presLayoutVars>
      </dgm:prSet>
      <dgm:spPr/>
      <dgm:t>
        <a:bodyPr/>
        <a:lstStyle/>
        <a:p>
          <a:endParaRPr lang="en-US"/>
        </a:p>
      </dgm:t>
    </dgm:pt>
    <dgm:pt modelId="{44E2D3D1-B315-4B45-A320-9199B843C157}" type="pres">
      <dgm:prSet presAssocID="{A3F95018-0FE7-4ED4-9070-FC28816802F0}" presName="negativeSpace" presStyleCnt="0"/>
      <dgm:spPr/>
    </dgm:pt>
    <dgm:pt modelId="{BF0149C8-CF8D-44A0-8AB5-6A36EEA935F6}" type="pres">
      <dgm:prSet presAssocID="{A3F95018-0FE7-4ED4-9070-FC28816802F0}" presName="childText" presStyleLbl="conFgAcc1" presStyleIdx="1" presStyleCnt="3">
        <dgm:presLayoutVars>
          <dgm:bulletEnabled val="1"/>
        </dgm:presLayoutVars>
      </dgm:prSet>
      <dgm:spPr/>
    </dgm:pt>
    <dgm:pt modelId="{23699670-6697-44F5-AB82-D0C447E6FC8D}" type="pres">
      <dgm:prSet presAssocID="{E460C8CA-A1B7-48FC-B9DC-071683AE39E5}" presName="spaceBetweenRectangles" presStyleCnt="0"/>
      <dgm:spPr/>
    </dgm:pt>
    <dgm:pt modelId="{69031721-B2A0-407E-9699-8949723FC2A6}" type="pres">
      <dgm:prSet presAssocID="{50409D51-4C50-4BF2-98A5-F2EBBF2C9D4A}" presName="parentLin" presStyleCnt="0"/>
      <dgm:spPr/>
    </dgm:pt>
    <dgm:pt modelId="{64C6780E-9F7E-4C92-B163-19ED7401C212}" type="pres">
      <dgm:prSet presAssocID="{50409D51-4C50-4BF2-98A5-F2EBBF2C9D4A}" presName="parentLeftMargin" presStyleLbl="node1" presStyleIdx="1" presStyleCnt="3"/>
      <dgm:spPr/>
      <dgm:t>
        <a:bodyPr/>
        <a:lstStyle/>
        <a:p>
          <a:endParaRPr lang="en-US"/>
        </a:p>
      </dgm:t>
    </dgm:pt>
    <dgm:pt modelId="{65171787-1A38-4D31-9BD8-33E0802FED90}" type="pres">
      <dgm:prSet presAssocID="{50409D51-4C50-4BF2-98A5-F2EBBF2C9D4A}" presName="parentText" presStyleLbl="node1" presStyleIdx="2" presStyleCnt="3" custScaleX="142857">
        <dgm:presLayoutVars>
          <dgm:chMax val="0"/>
          <dgm:bulletEnabled val="1"/>
        </dgm:presLayoutVars>
      </dgm:prSet>
      <dgm:spPr/>
      <dgm:t>
        <a:bodyPr/>
        <a:lstStyle/>
        <a:p>
          <a:endParaRPr lang="en-US"/>
        </a:p>
      </dgm:t>
    </dgm:pt>
    <dgm:pt modelId="{C46A5F61-8EBD-4A0F-A348-CF0F1AA6E0D6}" type="pres">
      <dgm:prSet presAssocID="{50409D51-4C50-4BF2-98A5-F2EBBF2C9D4A}" presName="negativeSpace" presStyleCnt="0"/>
      <dgm:spPr/>
    </dgm:pt>
    <dgm:pt modelId="{860C3192-8E44-49AC-A92B-5D56C5D5B689}" type="pres">
      <dgm:prSet presAssocID="{50409D51-4C50-4BF2-98A5-F2EBBF2C9D4A}" presName="childText" presStyleLbl="conFgAcc1" presStyleIdx="2" presStyleCnt="3">
        <dgm:presLayoutVars>
          <dgm:bulletEnabled val="1"/>
        </dgm:presLayoutVars>
      </dgm:prSet>
      <dgm:spPr/>
    </dgm:pt>
  </dgm:ptLst>
  <dgm:cxnLst>
    <dgm:cxn modelId="{A510193D-57E3-4AC2-BD1C-05DAA41B9ADA}" type="presOf" srcId="{A3F95018-0FE7-4ED4-9070-FC28816802F0}" destId="{8346B0F9-1CB7-4A72-966C-3EF86AEEFA95}" srcOrd="0" destOrd="0" presId="urn:microsoft.com/office/officeart/2005/8/layout/list1"/>
    <dgm:cxn modelId="{249B9565-7885-440F-9C9D-2E1877E97355}" type="presOf" srcId="{794E0205-A360-4650-A6DE-62DBCB9CBC20}" destId="{A71D18B7-07A7-4343-B9DA-BBA735FD13C6}" srcOrd="0" destOrd="0" presId="urn:microsoft.com/office/officeart/2005/8/layout/list1"/>
    <dgm:cxn modelId="{86C65F84-8E6F-4601-BF6D-6C848C1DE4D7}" type="presOf" srcId="{50409D51-4C50-4BF2-98A5-F2EBBF2C9D4A}" destId="{65171787-1A38-4D31-9BD8-33E0802FED90}" srcOrd="1" destOrd="0" presId="urn:microsoft.com/office/officeart/2005/8/layout/list1"/>
    <dgm:cxn modelId="{B9D26A34-48C8-486C-B272-E402F68A01A8}" srcId="{41879B8F-4F55-4D83-85CC-C8FA12A92CD9}" destId="{A3F95018-0FE7-4ED4-9070-FC28816802F0}" srcOrd="1" destOrd="0" parTransId="{659E134F-0722-4427-8F2E-61FFAFBAE947}" sibTransId="{E460C8CA-A1B7-48FC-B9DC-071683AE39E5}"/>
    <dgm:cxn modelId="{1CA9CCE8-16A1-42FC-B477-51D5722C7DAC}" type="presOf" srcId="{50409D51-4C50-4BF2-98A5-F2EBBF2C9D4A}" destId="{64C6780E-9F7E-4C92-B163-19ED7401C212}" srcOrd="0" destOrd="0" presId="urn:microsoft.com/office/officeart/2005/8/layout/list1"/>
    <dgm:cxn modelId="{45D450EC-F7E4-4CD9-93E1-1C06B6DBB745}" type="presOf" srcId="{A3F95018-0FE7-4ED4-9070-FC28816802F0}" destId="{073808D5-1F7B-44FD-9AD5-BCD0E8E99673}" srcOrd="1" destOrd="0" presId="urn:microsoft.com/office/officeart/2005/8/layout/list1"/>
    <dgm:cxn modelId="{749263E6-27A4-4E7E-9B31-2D6B64AD79B2}" type="presOf" srcId="{41879B8F-4F55-4D83-85CC-C8FA12A92CD9}" destId="{45030CB7-770B-4F64-B94A-9A6E5577F7A5}" srcOrd="0" destOrd="0" presId="urn:microsoft.com/office/officeart/2005/8/layout/list1"/>
    <dgm:cxn modelId="{366ECBD9-B01B-4532-806B-70CE0042D030}" srcId="{41879B8F-4F55-4D83-85CC-C8FA12A92CD9}" destId="{794E0205-A360-4650-A6DE-62DBCB9CBC20}" srcOrd="0" destOrd="0" parTransId="{B7C03599-06D6-46B7-BAF3-0395AF573B82}" sibTransId="{00525D34-64D0-4974-BE93-2CE12C03017B}"/>
    <dgm:cxn modelId="{572C3DF8-CD2A-4EF2-9845-9411D6E4F3F3}" srcId="{41879B8F-4F55-4D83-85CC-C8FA12A92CD9}" destId="{50409D51-4C50-4BF2-98A5-F2EBBF2C9D4A}" srcOrd="2" destOrd="0" parTransId="{F3024D44-F4E7-498C-B8B9-E5993F4D6859}" sibTransId="{E5307FE7-2951-4C1D-9F99-7575BCD5EE7E}"/>
    <dgm:cxn modelId="{AEA6DF5D-6807-4457-8314-820F03B27A6C}" type="presOf" srcId="{794E0205-A360-4650-A6DE-62DBCB9CBC20}" destId="{7E71CCB0-C510-43FA-B4E2-B770E9CDD7E9}" srcOrd="1" destOrd="0" presId="urn:microsoft.com/office/officeart/2005/8/layout/list1"/>
    <dgm:cxn modelId="{723F342B-79EC-4849-955F-4409E98D7DC5}" type="presParOf" srcId="{45030CB7-770B-4F64-B94A-9A6E5577F7A5}" destId="{4D6C3D92-1A57-4D1C-9519-31F99E6877DE}" srcOrd="0" destOrd="0" presId="urn:microsoft.com/office/officeart/2005/8/layout/list1"/>
    <dgm:cxn modelId="{BF14B8CA-DDE1-4BDE-BC5A-DE282FB0FFD0}" type="presParOf" srcId="{4D6C3D92-1A57-4D1C-9519-31F99E6877DE}" destId="{A71D18B7-07A7-4343-B9DA-BBA735FD13C6}" srcOrd="0" destOrd="0" presId="urn:microsoft.com/office/officeart/2005/8/layout/list1"/>
    <dgm:cxn modelId="{B3D7DC91-0C6F-4556-BA0F-29E0E68CEBF3}" type="presParOf" srcId="{4D6C3D92-1A57-4D1C-9519-31F99E6877DE}" destId="{7E71CCB0-C510-43FA-B4E2-B770E9CDD7E9}" srcOrd="1" destOrd="0" presId="urn:microsoft.com/office/officeart/2005/8/layout/list1"/>
    <dgm:cxn modelId="{368348DC-5C7C-4E80-84EF-C6E68E845179}" type="presParOf" srcId="{45030CB7-770B-4F64-B94A-9A6E5577F7A5}" destId="{758EE24D-FCEA-4852-9BE3-A8D2C8D27CB7}" srcOrd="1" destOrd="0" presId="urn:microsoft.com/office/officeart/2005/8/layout/list1"/>
    <dgm:cxn modelId="{2D3077D4-764D-44AA-9601-7D4EE83305F3}" type="presParOf" srcId="{45030CB7-770B-4F64-B94A-9A6E5577F7A5}" destId="{EE5D8AC8-A51F-4ECC-A50A-149398A4D2F3}" srcOrd="2" destOrd="0" presId="urn:microsoft.com/office/officeart/2005/8/layout/list1"/>
    <dgm:cxn modelId="{1D28EB93-AF25-4AD2-9DD6-EED2D2ED8919}" type="presParOf" srcId="{45030CB7-770B-4F64-B94A-9A6E5577F7A5}" destId="{1E62FC9C-DFFF-4128-96D7-B7C475146DF2}" srcOrd="3" destOrd="0" presId="urn:microsoft.com/office/officeart/2005/8/layout/list1"/>
    <dgm:cxn modelId="{76BD2AB7-F678-4BF1-BBFE-329343820C69}" type="presParOf" srcId="{45030CB7-770B-4F64-B94A-9A6E5577F7A5}" destId="{804B72CE-7BF2-486F-B11B-B443F0A23F96}" srcOrd="4" destOrd="0" presId="urn:microsoft.com/office/officeart/2005/8/layout/list1"/>
    <dgm:cxn modelId="{877BAE1E-C383-43F5-BE99-89C79B901821}" type="presParOf" srcId="{804B72CE-7BF2-486F-B11B-B443F0A23F96}" destId="{8346B0F9-1CB7-4A72-966C-3EF86AEEFA95}" srcOrd="0" destOrd="0" presId="urn:microsoft.com/office/officeart/2005/8/layout/list1"/>
    <dgm:cxn modelId="{84020648-6FF6-4B1B-90BF-B13E4FFDC370}" type="presParOf" srcId="{804B72CE-7BF2-486F-B11B-B443F0A23F96}" destId="{073808D5-1F7B-44FD-9AD5-BCD0E8E99673}" srcOrd="1" destOrd="0" presId="urn:microsoft.com/office/officeart/2005/8/layout/list1"/>
    <dgm:cxn modelId="{0EFAE3FB-7C5A-4806-8DA1-5250A20B9369}" type="presParOf" srcId="{45030CB7-770B-4F64-B94A-9A6E5577F7A5}" destId="{44E2D3D1-B315-4B45-A320-9199B843C157}" srcOrd="5" destOrd="0" presId="urn:microsoft.com/office/officeart/2005/8/layout/list1"/>
    <dgm:cxn modelId="{A61D8870-93C8-45FB-A37A-60AE1AB936C0}" type="presParOf" srcId="{45030CB7-770B-4F64-B94A-9A6E5577F7A5}" destId="{BF0149C8-CF8D-44A0-8AB5-6A36EEA935F6}" srcOrd="6" destOrd="0" presId="urn:microsoft.com/office/officeart/2005/8/layout/list1"/>
    <dgm:cxn modelId="{265A8BEA-6DF1-463A-8F4F-13BDC2231DE1}" type="presParOf" srcId="{45030CB7-770B-4F64-B94A-9A6E5577F7A5}" destId="{23699670-6697-44F5-AB82-D0C447E6FC8D}" srcOrd="7" destOrd="0" presId="urn:microsoft.com/office/officeart/2005/8/layout/list1"/>
    <dgm:cxn modelId="{34216AD5-AE3A-4D55-8626-C509FB98FBB6}" type="presParOf" srcId="{45030CB7-770B-4F64-B94A-9A6E5577F7A5}" destId="{69031721-B2A0-407E-9699-8949723FC2A6}" srcOrd="8" destOrd="0" presId="urn:microsoft.com/office/officeart/2005/8/layout/list1"/>
    <dgm:cxn modelId="{012F02D9-96E2-474B-9E8C-55330CCFE2B3}" type="presParOf" srcId="{69031721-B2A0-407E-9699-8949723FC2A6}" destId="{64C6780E-9F7E-4C92-B163-19ED7401C212}" srcOrd="0" destOrd="0" presId="urn:microsoft.com/office/officeart/2005/8/layout/list1"/>
    <dgm:cxn modelId="{542E41E1-27ED-4668-AE2A-74A95426198D}" type="presParOf" srcId="{69031721-B2A0-407E-9699-8949723FC2A6}" destId="{65171787-1A38-4D31-9BD8-33E0802FED90}" srcOrd="1" destOrd="0" presId="urn:microsoft.com/office/officeart/2005/8/layout/list1"/>
    <dgm:cxn modelId="{A9622AA9-3CDB-4E34-9A89-12CC780EB589}" type="presParOf" srcId="{45030CB7-770B-4F64-B94A-9A6E5577F7A5}" destId="{C46A5F61-8EBD-4A0F-A348-CF0F1AA6E0D6}" srcOrd="9" destOrd="0" presId="urn:microsoft.com/office/officeart/2005/8/layout/list1"/>
    <dgm:cxn modelId="{579BF8F2-3EFE-4E83-ACB1-FD3438897615}" type="presParOf" srcId="{45030CB7-770B-4F64-B94A-9A6E5577F7A5}" destId="{860C3192-8E44-49AC-A92B-5D56C5D5B68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C5A054-CEFD-4A54-9B64-87D7B41AAC25}"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en-MY"/>
        </a:p>
      </dgm:t>
    </dgm:pt>
    <dgm:pt modelId="{9AACB5D2-8BD8-4660-AE0F-88EE671E1285}">
      <dgm:prSet phldrT="[Text]" custT="1"/>
      <dgm:spPr/>
      <dgm:t>
        <a:bodyPr/>
        <a:lstStyle/>
        <a:p>
          <a:pPr>
            <a:lnSpc>
              <a:spcPct val="100000"/>
            </a:lnSpc>
            <a:spcBef>
              <a:spcPts val="0"/>
            </a:spcBef>
            <a:spcAft>
              <a:spcPts val="0"/>
            </a:spcAft>
          </a:pPr>
          <a:r>
            <a:rPr lang="ms-MY" sz="1600" b="1" dirty="0" smtClean="0">
              <a:latin typeface="Arial" panose="020B0604020202020204" pitchFamily="34" charset="0"/>
              <a:cs typeface="Arial" panose="020B0604020202020204" pitchFamily="34" charset="0"/>
            </a:rPr>
            <a:t>Dwimajor </a:t>
          </a:r>
          <a:endParaRPr lang="en-MY" sz="1600" b="1"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ms-MY" sz="1600" b="1" i="1" dirty="0" smtClean="0">
              <a:latin typeface="Arial" panose="020B0604020202020204" pitchFamily="34" charset="0"/>
              <a:cs typeface="Arial" panose="020B0604020202020204" pitchFamily="34" charset="0"/>
            </a:rPr>
            <a:t>(Double Major)</a:t>
          </a:r>
          <a:endParaRPr lang="en-MY" sz="1600" b="1" dirty="0">
            <a:latin typeface="Arial" panose="020B0604020202020204" pitchFamily="34" charset="0"/>
            <a:cs typeface="Arial" panose="020B0604020202020204" pitchFamily="34" charset="0"/>
          </a:endParaRPr>
        </a:p>
      </dgm:t>
    </dgm:pt>
    <dgm:pt modelId="{FD8D0DCF-5193-4690-BFD9-CF26D3240972}" type="parTrans" cxnId="{99980249-D0A1-48F6-8F81-95A63E385914}">
      <dgm:prSet/>
      <dgm:spPr/>
      <dgm:t>
        <a:bodyPr/>
        <a:lstStyle/>
        <a:p>
          <a:pPr>
            <a:lnSpc>
              <a:spcPct val="100000"/>
            </a:lnSpc>
            <a:spcBef>
              <a:spcPts val="0"/>
            </a:spcBef>
            <a:spcAft>
              <a:spcPts val="0"/>
            </a:spcAft>
          </a:pPr>
          <a:endParaRPr lang="en-MY" sz="1200" b="0">
            <a:latin typeface="Arial" panose="020B0604020202020204" pitchFamily="34" charset="0"/>
            <a:cs typeface="Arial" panose="020B0604020202020204" pitchFamily="34" charset="0"/>
          </a:endParaRPr>
        </a:p>
      </dgm:t>
    </dgm:pt>
    <dgm:pt modelId="{C9A982EC-E51E-4321-800F-158E5C9FCB5D}" type="sibTrans" cxnId="{99980249-D0A1-48F6-8F81-95A63E385914}">
      <dgm:prSet/>
      <dgm:spPr/>
      <dgm:t>
        <a:bodyPr/>
        <a:lstStyle/>
        <a:p>
          <a:pPr>
            <a:lnSpc>
              <a:spcPct val="100000"/>
            </a:lnSpc>
            <a:spcBef>
              <a:spcPts val="0"/>
            </a:spcBef>
            <a:spcAft>
              <a:spcPts val="0"/>
            </a:spcAft>
          </a:pPr>
          <a:endParaRPr lang="en-MY" sz="1200" b="0">
            <a:latin typeface="Arial" panose="020B0604020202020204" pitchFamily="34" charset="0"/>
            <a:cs typeface="Arial" panose="020B0604020202020204" pitchFamily="34" charset="0"/>
          </a:endParaRPr>
        </a:p>
      </dgm:t>
    </dgm:pt>
    <dgm:pt modelId="{484E3A2F-65D7-4295-8EFD-9EE6E99A17E2}">
      <dgm:prSet phldrT="[Text]" custT="1"/>
      <dgm:spPr/>
      <dgm:t>
        <a:bodyPr/>
        <a:lstStyle/>
        <a:p>
          <a:pPr>
            <a:lnSpc>
              <a:spcPct val="100000"/>
            </a:lnSpc>
            <a:spcBef>
              <a:spcPts val="0"/>
            </a:spcBef>
            <a:spcAft>
              <a:spcPts val="0"/>
            </a:spcAft>
          </a:pPr>
          <a:r>
            <a:rPr lang="ms-MY" sz="1200" b="1" dirty="0" smtClean="0">
              <a:latin typeface="Arial" panose="020B0604020202020204" pitchFamily="34" charset="0"/>
              <a:cs typeface="Arial" panose="020B0604020202020204" pitchFamily="34" charset="0"/>
            </a:rPr>
            <a:t>Disiplin umum yang sama </a:t>
          </a:r>
          <a:r>
            <a:rPr lang="ms-MY" sz="1200" b="0" dirty="0" smtClean="0">
              <a:latin typeface="Arial" panose="020B0604020202020204" pitchFamily="34" charset="0"/>
              <a:cs typeface="Arial" panose="020B0604020202020204" pitchFamily="34" charset="0"/>
            </a:rPr>
            <a:t>dalam </a:t>
          </a:r>
          <a:r>
            <a:rPr lang="ms-MY" sz="1200" b="1" dirty="0" smtClean="0">
              <a:latin typeface="Arial" panose="020B0604020202020204" pitchFamily="34" charset="0"/>
              <a:cs typeface="Arial" panose="020B0604020202020204" pitchFamily="34" charset="0"/>
            </a:rPr>
            <a:t>2 bidang berbeza </a:t>
          </a:r>
          <a:r>
            <a:rPr lang="ms-MY" sz="1200" b="0" dirty="0" smtClean="0">
              <a:latin typeface="Arial" panose="020B0604020202020204" pitchFamily="34" charset="0"/>
              <a:cs typeface="Arial" panose="020B0604020202020204" pitchFamily="34" charset="0"/>
            </a:rPr>
            <a:t>dengan peratus pengetahuan setiap bidang sebanyak </a:t>
          </a:r>
          <a:r>
            <a:rPr lang="ms-MY" sz="1200" b="1" dirty="0" smtClean="0">
              <a:latin typeface="Arial" panose="020B0604020202020204" pitchFamily="34" charset="0"/>
              <a:cs typeface="Arial" panose="020B0604020202020204" pitchFamily="34" charset="0"/>
            </a:rPr>
            <a:t>50%</a:t>
          </a:r>
          <a:r>
            <a:rPr lang="ms-MY" sz="1200" b="0" dirty="0" smtClean="0">
              <a:latin typeface="Arial" panose="020B0604020202020204" pitchFamily="34" charset="0"/>
              <a:cs typeface="Arial" panose="020B0604020202020204" pitchFamily="34" charset="0"/>
            </a:rPr>
            <a:t>* daripada kandungan teras program</a:t>
          </a:r>
          <a:endParaRPr lang="en-MY" sz="1200" b="0" dirty="0">
            <a:latin typeface="Arial" panose="020B0604020202020204" pitchFamily="34" charset="0"/>
            <a:cs typeface="Arial" panose="020B0604020202020204" pitchFamily="34" charset="0"/>
          </a:endParaRPr>
        </a:p>
      </dgm:t>
    </dgm:pt>
    <dgm:pt modelId="{189B2FEF-9022-4701-9C36-D64C5F31BD69}" type="parTrans" cxnId="{1D35C5E5-54EB-4180-AAD6-035EA893E4DA}">
      <dgm:prSet/>
      <dgm:spPr/>
      <dgm:t>
        <a:bodyPr/>
        <a:lstStyle/>
        <a:p>
          <a:pPr>
            <a:lnSpc>
              <a:spcPct val="100000"/>
            </a:lnSpc>
            <a:spcBef>
              <a:spcPts val="0"/>
            </a:spcBef>
            <a:spcAft>
              <a:spcPts val="0"/>
            </a:spcAft>
          </a:pPr>
          <a:endParaRPr lang="en-MY" sz="1200" b="0">
            <a:latin typeface="Arial" panose="020B0604020202020204" pitchFamily="34" charset="0"/>
            <a:cs typeface="Arial" panose="020B0604020202020204" pitchFamily="34" charset="0"/>
          </a:endParaRPr>
        </a:p>
      </dgm:t>
    </dgm:pt>
    <dgm:pt modelId="{5A4188BE-868A-43CA-A578-31AEC9F8349B}" type="sibTrans" cxnId="{1D35C5E5-54EB-4180-AAD6-035EA893E4DA}">
      <dgm:prSet/>
      <dgm:spPr/>
      <dgm:t>
        <a:bodyPr/>
        <a:lstStyle/>
        <a:p>
          <a:pPr>
            <a:lnSpc>
              <a:spcPct val="100000"/>
            </a:lnSpc>
            <a:spcBef>
              <a:spcPts val="0"/>
            </a:spcBef>
            <a:spcAft>
              <a:spcPts val="0"/>
            </a:spcAft>
          </a:pPr>
          <a:endParaRPr lang="en-MY" sz="1200" b="0">
            <a:latin typeface="Arial" panose="020B0604020202020204" pitchFamily="34" charset="0"/>
            <a:cs typeface="Arial" panose="020B0604020202020204" pitchFamily="34" charset="0"/>
          </a:endParaRPr>
        </a:p>
      </dgm:t>
    </dgm:pt>
    <dgm:pt modelId="{B830905D-066D-4F51-B012-33A12B8D055C}">
      <dgm:prSet phldrT="[Text]" custT="1"/>
      <dgm:spPr/>
      <dgm:t>
        <a:bodyPr/>
        <a:lstStyle/>
        <a:p>
          <a:pPr>
            <a:lnSpc>
              <a:spcPct val="100000"/>
            </a:lnSpc>
            <a:spcBef>
              <a:spcPts val="0"/>
            </a:spcBef>
            <a:spcAft>
              <a:spcPts val="0"/>
            </a:spcAft>
          </a:pPr>
          <a:r>
            <a:rPr lang="ms-MY" sz="1600" b="1" dirty="0" smtClean="0">
              <a:latin typeface="Arial" panose="020B0604020202020204" pitchFamily="34" charset="0"/>
              <a:cs typeface="Arial" panose="020B0604020202020204" pitchFamily="34" charset="0"/>
            </a:rPr>
            <a:t>Dual Ijazah</a:t>
          </a:r>
          <a:endParaRPr lang="en-MY" sz="1600" b="1"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ms-MY" sz="1600" b="1" dirty="0" smtClean="0">
              <a:latin typeface="Arial" panose="020B0604020202020204" pitchFamily="34" charset="0"/>
              <a:cs typeface="Arial" panose="020B0604020202020204" pitchFamily="34" charset="0"/>
            </a:rPr>
            <a:t>(</a:t>
          </a:r>
          <a:r>
            <a:rPr lang="ms-MY" sz="1600" b="1" i="1" dirty="0" smtClean="0">
              <a:latin typeface="Arial" panose="020B0604020202020204" pitchFamily="34" charset="0"/>
              <a:cs typeface="Arial" panose="020B0604020202020204" pitchFamily="34" charset="0"/>
            </a:rPr>
            <a:t>Dual Degree</a:t>
          </a:r>
          <a:r>
            <a:rPr lang="ms-MY" sz="1600" b="1" dirty="0" smtClean="0">
              <a:latin typeface="Arial" panose="020B0604020202020204" pitchFamily="34" charset="0"/>
              <a:cs typeface="Arial" panose="020B0604020202020204" pitchFamily="34" charset="0"/>
            </a:rPr>
            <a:t>)</a:t>
          </a:r>
          <a:endParaRPr lang="en-MY" sz="1600" b="1" dirty="0">
            <a:latin typeface="Arial" panose="020B0604020202020204" pitchFamily="34" charset="0"/>
            <a:cs typeface="Arial" panose="020B0604020202020204" pitchFamily="34" charset="0"/>
          </a:endParaRPr>
        </a:p>
      </dgm:t>
    </dgm:pt>
    <dgm:pt modelId="{BA272533-178C-42E6-8751-A67CD0568A40}" type="parTrans" cxnId="{8995B2FA-237D-4B62-8B39-EAB9FEB16A85}">
      <dgm:prSet/>
      <dgm:spPr/>
      <dgm:t>
        <a:bodyPr/>
        <a:lstStyle/>
        <a:p>
          <a:pPr>
            <a:lnSpc>
              <a:spcPct val="100000"/>
            </a:lnSpc>
            <a:spcBef>
              <a:spcPts val="0"/>
            </a:spcBef>
            <a:spcAft>
              <a:spcPts val="0"/>
            </a:spcAft>
          </a:pPr>
          <a:endParaRPr lang="en-MY" sz="1200" b="0">
            <a:latin typeface="Arial" panose="020B0604020202020204" pitchFamily="34" charset="0"/>
            <a:cs typeface="Arial" panose="020B0604020202020204" pitchFamily="34" charset="0"/>
          </a:endParaRPr>
        </a:p>
      </dgm:t>
    </dgm:pt>
    <dgm:pt modelId="{69F59DFA-2597-4222-94C2-78AB79A7641A}" type="sibTrans" cxnId="{8995B2FA-237D-4B62-8B39-EAB9FEB16A85}">
      <dgm:prSet/>
      <dgm:spPr/>
      <dgm:t>
        <a:bodyPr/>
        <a:lstStyle/>
        <a:p>
          <a:pPr>
            <a:lnSpc>
              <a:spcPct val="100000"/>
            </a:lnSpc>
            <a:spcBef>
              <a:spcPts val="0"/>
            </a:spcBef>
            <a:spcAft>
              <a:spcPts val="0"/>
            </a:spcAft>
          </a:pPr>
          <a:endParaRPr lang="en-MY" sz="1200" b="0">
            <a:latin typeface="Arial" panose="020B0604020202020204" pitchFamily="34" charset="0"/>
            <a:cs typeface="Arial" panose="020B0604020202020204" pitchFamily="34" charset="0"/>
          </a:endParaRPr>
        </a:p>
      </dgm:t>
    </dgm:pt>
    <dgm:pt modelId="{B4F14386-7C4F-4168-8FA3-3B69C94ABE2D}">
      <dgm:prSet phldrT="[Text]" custT="1"/>
      <dgm:spPr/>
      <dgm:t>
        <a:bodyPr/>
        <a:lstStyle/>
        <a:p>
          <a:pPr>
            <a:lnSpc>
              <a:spcPct val="100000"/>
            </a:lnSpc>
            <a:spcBef>
              <a:spcPts val="0"/>
            </a:spcBef>
            <a:spcAft>
              <a:spcPts val="0"/>
            </a:spcAft>
          </a:pPr>
          <a:r>
            <a:rPr lang="ms-MY" sz="1200" b="0" dirty="0" smtClean="0">
              <a:latin typeface="Arial" panose="020B0604020202020204" pitchFamily="34" charset="0"/>
              <a:cs typeface="Arial" panose="020B0604020202020204" pitchFamily="34" charset="0"/>
            </a:rPr>
            <a:t>Gabungan </a:t>
          </a:r>
          <a:r>
            <a:rPr lang="ms-MY" sz="1200" b="1" dirty="0" smtClean="0">
              <a:latin typeface="Arial" panose="020B0604020202020204" pitchFamily="34" charset="0"/>
              <a:cs typeface="Arial" panose="020B0604020202020204" pitchFamily="34" charset="0"/>
            </a:rPr>
            <a:t>2 program </a:t>
          </a:r>
          <a:r>
            <a:rPr lang="ms-MY" sz="1200" b="0" dirty="0" smtClean="0">
              <a:latin typeface="Arial" panose="020B0604020202020204" pitchFamily="34" charset="0"/>
              <a:cs typeface="Arial" panose="020B0604020202020204" pitchFamily="34" charset="0"/>
            </a:rPr>
            <a:t>pengajian </a:t>
          </a:r>
          <a:r>
            <a:rPr lang="ms-MY" sz="1200" b="1" dirty="0" smtClean="0">
              <a:latin typeface="Arial" panose="020B0604020202020204" pitchFamily="34" charset="0"/>
              <a:cs typeface="Arial" panose="020B0604020202020204" pitchFamily="34" charset="0"/>
            </a:rPr>
            <a:t>daripada bidang yang sama atau hampir sama </a:t>
          </a:r>
          <a:r>
            <a:rPr lang="ms-MY" sz="1200" b="0" dirty="0" smtClean="0">
              <a:latin typeface="Arial" panose="020B0604020202020204" pitchFamily="34" charset="0"/>
              <a:cs typeface="Arial" panose="020B0604020202020204" pitchFamily="34" charset="0"/>
            </a:rPr>
            <a:t>yang melibatkan </a:t>
          </a:r>
          <a:r>
            <a:rPr lang="ms-MY" sz="1200" b="1" dirty="0" smtClean="0">
              <a:latin typeface="Arial" panose="020B0604020202020204" pitchFamily="34" charset="0"/>
              <a:cs typeface="Arial" panose="020B0604020202020204" pitchFamily="34" charset="0"/>
            </a:rPr>
            <a:t>2 institusi penganugerahan </a:t>
          </a:r>
          <a:r>
            <a:rPr lang="ms-MY" sz="1200" b="0" dirty="0" smtClean="0">
              <a:latin typeface="Arial" panose="020B0604020202020204" pitchFamily="34" charset="0"/>
              <a:cs typeface="Arial" panose="020B0604020202020204" pitchFamily="34" charset="0"/>
            </a:rPr>
            <a:t>ijazah (</a:t>
          </a:r>
          <a:r>
            <a:rPr lang="ms-MY" sz="1200" b="0" i="1" dirty="0" smtClean="0">
              <a:latin typeface="Arial" panose="020B0604020202020204" pitchFamily="34" charset="0"/>
              <a:cs typeface="Arial" panose="020B0604020202020204" pitchFamily="34" charset="0"/>
            </a:rPr>
            <a:t>degree granting institutions</a:t>
          </a:r>
          <a:r>
            <a:rPr lang="ms-MY" sz="1200" b="0" dirty="0" smtClean="0">
              <a:latin typeface="Arial" panose="020B0604020202020204" pitchFamily="34" charset="0"/>
              <a:cs typeface="Arial" panose="020B0604020202020204" pitchFamily="34" charset="0"/>
            </a:rPr>
            <a:t>) yang bekerjasama dan setanding (</a:t>
          </a:r>
          <a:r>
            <a:rPr lang="ms-MY" sz="1200" b="0" i="1" dirty="0" smtClean="0">
              <a:latin typeface="Arial" panose="020B0604020202020204" pitchFamily="34" charset="0"/>
              <a:cs typeface="Arial" panose="020B0604020202020204" pitchFamily="34" charset="0"/>
            </a:rPr>
            <a:t>equalstanding</a:t>
          </a:r>
          <a:r>
            <a:rPr lang="ms-MY" sz="1200" b="0" dirty="0" smtClean="0">
              <a:latin typeface="Arial" panose="020B0604020202020204" pitchFamily="34" charset="0"/>
              <a:cs typeface="Arial" panose="020B0604020202020204" pitchFamily="34" charset="0"/>
            </a:rPr>
            <a:t>) dan membawa kepada penganugerahan </a:t>
          </a:r>
          <a:r>
            <a:rPr lang="ms-MY" sz="1200" b="1" dirty="0" smtClean="0">
              <a:latin typeface="Arial" panose="020B0604020202020204" pitchFamily="34" charset="0"/>
              <a:cs typeface="Arial" panose="020B0604020202020204" pitchFamily="34" charset="0"/>
            </a:rPr>
            <a:t>2 skrol </a:t>
          </a:r>
          <a:r>
            <a:rPr lang="ms-MY" sz="1200" b="0" dirty="0" smtClean="0">
              <a:latin typeface="Arial" panose="020B0604020202020204" pitchFamily="34" charset="0"/>
              <a:cs typeface="Arial" panose="020B0604020202020204" pitchFamily="34" charset="0"/>
            </a:rPr>
            <a:t>oleh institusi yang terlibat.</a:t>
          </a:r>
          <a:endParaRPr lang="en-MY" sz="1200" b="0" dirty="0">
            <a:latin typeface="Arial" panose="020B0604020202020204" pitchFamily="34" charset="0"/>
            <a:cs typeface="Arial" panose="020B0604020202020204" pitchFamily="34" charset="0"/>
          </a:endParaRPr>
        </a:p>
      </dgm:t>
    </dgm:pt>
    <dgm:pt modelId="{BA586624-579B-481B-9DFC-9DF885CB6470}" type="parTrans" cxnId="{4BA15891-8FD5-4CB2-B929-165AC728F0EF}">
      <dgm:prSet/>
      <dgm:spPr/>
      <dgm:t>
        <a:bodyPr/>
        <a:lstStyle/>
        <a:p>
          <a:pPr>
            <a:lnSpc>
              <a:spcPct val="100000"/>
            </a:lnSpc>
            <a:spcBef>
              <a:spcPts val="0"/>
            </a:spcBef>
            <a:spcAft>
              <a:spcPts val="0"/>
            </a:spcAft>
          </a:pPr>
          <a:endParaRPr lang="en-MY" sz="1200" b="0">
            <a:latin typeface="Arial" panose="020B0604020202020204" pitchFamily="34" charset="0"/>
            <a:cs typeface="Arial" panose="020B0604020202020204" pitchFamily="34" charset="0"/>
          </a:endParaRPr>
        </a:p>
      </dgm:t>
    </dgm:pt>
    <dgm:pt modelId="{18D1CE21-4E77-4005-9A33-54CADD9A8B43}" type="sibTrans" cxnId="{4BA15891-8FD5-4CB2-B929-165AC728F0EF}">
      <dgm:prSet/>
      <dgm:spPr/>
      <dgm:t>
        <a:bodyPr/>
        <a:lstStyle/>
        <a:p>
          <a:pPr>
            <a:lnSpc>
              <a:spcPct val="100000"/>
            </a:lnSpc>
            <a:spcBef>
              <a:spcPts val="0"/>
            </a:spcBef>
            <a:spcAft>
              <a:spcPts val="0"/>
            </a:spcAft>
          </a:pPr>
          <a:endParaRPr lang="en-MY" sz="1200" b="0">
            <a:latin typeface="Arial" panose="020B0604020202020204" pitchFamily="34" charset="0"/>
            <a:cs typeface="Arial" panose="020B0604020202020204" pitchFamily="34" charset="0"/>
          </a:endParaRPr>
        </a:p>
      </dgm:t>
    </dgm:pt>
    <dgm:pt modelId="{54FC6F3C-B64B-4E80-BFB6-883DDE5DDB3E}">
      <dgm:prSet phldrT="[Text]" custT="1"/>
      <dgm:spPr/>
      <dgm:t>
        <a:bodyPr/>
        <a:lstStyle/>
        <a:p>
          <a:pPr>
            <a:lnSpc>
              <a:spcPct val="100000"/>
            </a:lnSpc>
            <a:spcBef>
              <a:spcPts val="0"/>
            </a:spcBef>
            <a:spcAft>
              <a:spcPts val="0"/>
            </a:spcAft>
          </a:pPr>
          <a:r>
            <a:rPr lang="ms-MY" sz="1200" b="0" dirty="0" smtClean="0">
              <a:latin typeface="Arial" panose="020B0604020202020204" pitchFamily="34" charset="0"/>
              <a:cs typeface="Arial" panose="020B0604020202020204" pitchFamily="34" charset="0"/>
            </a:rPr>
            <a:t>Program pengajian yang melibatkan </a:t>
          </a:r>
          <a:r>
            <a:rPr lang="ms-MY" sz="1200" b="1" dirty="0" smtClean="0">
              <a:latin typeface="Arial" panose="020B0604020202020204" pitchFamily="34" charset="0"/>
              <a:cs typeface="Arial" panose="020B0604020202020204" pitchFamily="34" charset="0"/>
            </a:rPr>
            <a:t>pembangunan kurikulum secara kerjasama oleh 2 atau lebih institusi penganugerah ijazah</a:t>
          </a:r>
          <a:r>
            <a:rPr lang="ms-MY" sz="1200" b="0" dirty="0" smtClean="0">
              <a:latin typeface="Arial" panose="020B0604020202020204" pitchFamily="34" charset="0"/>
              <a:cs typeface="Arial" panose="020B0604020202020204" pitchFamily="34" charset="0"/>
            </a:rPr>
            <a:t> (</a:t>
          </a:r>
          <a:r>
            <a:rPr lang="ms-MY" sz="1200" b="0" i="1" dirty="0" smtClean="0">
              <a:latin typeface="Arial" panose="020B0604020202020204" pitchFamily="34" charset="0"/>
              <a:cs typeface="Arial" panose="020B0604020202020204" pitchFamily="34" charset="0"/>
            </a:rPr>
            <a:t>degree granting institution</a:t>
          </a:r>
          <a:r>
            <a:rPr lang="ms-MY" sz="1200" b="0" dirty="0" smtClean="0">
              <a:latin typeface="Arial" panose="020B0604020202020204" pitchFamily="34" charset="0"/>
              <a:cs typeface="Arial" panose="020B0604020202020204" pitchFamily="34" charset="0"/>
            </a:rPr>
            <a:t>) yang setanding (</a:t>
          </a:r>
          <a:r>
            <a:rPr lang="ms-MY" sz="1200" b="0" i="1" dirty="0" smtClean="0">
              <a:latin typeface="Arial" panose="020B0604020202020204" pitchFamily="34" charset="0"/>
              <a:cs typeface="Arial" panose="020B0604020202020204" pitchFamily="34" charset="0"/>
            </a:rPr>
            <a:t>equal standing</a:t>
          </a:r>
          <a:r>
            <a:rPr lang="ms-MY" sz="1200" b="0" dirty="0" smtClean="0">
              <a:latin typeface="Arial" panose="020B0604020202020204" pitchFamily="34" charset="0"/>
              <a:cs typeface="Arial" panose="020B0604020202020204" pitchFamily="34" charset="0"/>
            </a:rPr>
            <a:t>) dan membawa kepada penganugerahan </a:t>
          </a:r>
          <a:r>
            <a:rPr lang="ms-MY" sz="1200" b="1" dirty="0" smtClean="0">
              <a:latin typeface="Arial" panose="020B0604020202020204" pitchFamily="34" charset="0"/>
              <a:cs typeface="Arial" panose="020B0604020202020204" pitchFamily="34" charset="0"/>
            </a:rPr>
            <a:t>1 skrol </a:t>
          </a:r>
          <a:r>
            <a:rPr lang="ms-MY" sz="1200" b="0" dirty="0" smtClean="0">
              <a:latin typeface="Arial" panose="020B0604020202020204" pitchFamily="34" charset="0"/>
              <a:cs typeface="Arial" panose="020B0604020202020204" pitchFamily="34" charset="0"/>
            </a:rPr>
            <a:t>oleh institusi yang terlibat.</a:t>
          </a:r>
          <a:endParaRPr lang="en-MY" sz="1200" b="0" dirty="0">
            <a:latin typeface="Arial" panose="020B0604020202020204" pitchFamily="34" charset="0"/>
            <a:cs typeface="Arial" panose="020B0604020202020204" pitchFamily="34" charset="0"/>
          </a:endParaRPr>
        </a:p>
      </dgm:t>
    </dgm:pt>
    <dgm:pt modelId="{E80A9219-AEF4-4C81-BE90-F43AD05C1484}" type="parTrans" cxnId="{C870E034-C14B-4FF6-A385-443497573F0C}">
      <dgm:prSet/>
      <dgm:spPr/>
      <dgm:t>
        <a:bodyPr/>
        <a:lstStyle/>
        <a:p>
          <a:pPr>
            <a:lnSpc>
              <a:spcPct val="100000"/>
            </a:lnSpc>
            <a:spcBef>
              <a:spcPts val="0"/>
            </a:spcBef>
            <a:spcAft>
              <a:spcPts val="0"/>
            </a:spcAft>
          </a:pPr>
          <a:endParaRPr lang="en-MY" sz="1200" b="0">
            <a:latin typeface="Arial" panose="020B0604020202020204" pitchFamily="34" charset="0"/>
            <a:cs typeface="Arial" panose="020B0604020202020204" pitchFamily="34" charset="0"/>
          </a:endParaRPr>
        </a:p>
      </dgm:t>
    </dgm:pt>
    <dgm:pt modelId="{3B060950-269D-4C6B-80AB-E18E7AF90B77}" type="sibTrans" cxnId="{C870E034-C14B-4FF6-A385-443497573F0C}">
      <dgm:prSet/>
      <dgm:spPr/>
      <dgm:t>
        <a:bodyPr/>
        <a:lstStyle/>
        <a:p>
          <a:pPr>
            <a:lnSpc>
              <a:spcPct val="100000"/>
            </a:lnSpc>
            <a:spcBef>
              <a:spcPts val="0"/>
            </a:spcBef>
            <a:spcAft>
              <a:spcPts val="0"/>
            </a:spcAft>
          </a:pPr>
          <a:endParaRPr lang="en-MY" sz="1200" b="0">
            <a:latin typeface="Arial" panose="020B0604020202020204" pitchFamily="34" charset="0"/>
            <a:cs typeface="Arial" panose="020B0604020202020204" pitchFamily="34" charset="0"/>
          </a:endParaRPr>
        </a:p>
      </dgm:t>
    </dgm:pt>
    <dgm:pt modelId="{F7E2D99D-31F0-4FC6-90F0-26A52D67A130}">
      <dgm:prSet phldrT="[Text]" custT="1"/>
      <dgm:spPr/>
      <dgm:t>
        <a:bodyPr/>
        <a:lstStyle/>
        <a:p>
          <a:pPr>
            <a:lnSpc>
              <a:spcPct val="100000"/>
            </a:lnSpc>
            <a:spcBef>
              <a:spcPts val="0"/>
            </a:spcBef>
            <a:spcAft>
              <a:spcPts val="0"/>
            </a:spcAft>
          </a:pPr>
          <a:r>
            <a:rPr lang="ms-MY" sz="1200" b="0" dirty="0" smtClean="0">
              <a:latin typeface="Arial" panose="020B0604020202020204" pitchFamily="34" charset="0"/>
              <a:cs typeface="Arial" panose="020B0604020202020204" pitchFamily="34" charset="0"/>
            </a:rPr>
            <a:t>Kata hubung </a:t>
          </a:r>
          <a:r>
            <a:rPr lang="ms-MY" sz="1200" b="1" dirty="0" smtClean="0">
              <a:latin typeface="Arial" panose="020B0604020202020204" pitchFamily="34" charset="0"/>
              <a:cs typeface="Arial" panose="020B0604020202020204" pitchFamily="34" charset="0"/>
            </a:rPr>
            <a:t>‘dan’ (</a:t>
          </a:r>
          <a:r>
            <a:rPr lang="ms-MY" sz="1200" b="1" i="1" dirty="0" smtClean="0">
              <a:latin typeface="Arial" panose="020B0604020202020204" pitchFamily="34" charset="0"/>
              <a:cs typeface="Arial" panose="020B0604020202020204" pitchFamily="34" charset="0"/>
            </a:rPr>
            <a:t>and</a:t>
          </a:r>
          <a:r>
            <a:rPr lang="ms-MY" sz="1200" b="1" dirty="0" smtClean="0">
              <a:latin typeface="Arial" panose="020B0604020202020204" pitchFamily="34" charset="0"/>
              <a:cs typeface="Arial" panose="020B0604020202020204" pitchFamily="34" charset="0"/>
            </a:rPr>
            <a:t>)</a:t>
          </a:r>
          <a:endParaRPr lang="en-MY" sz="1200" b="1" dirty="0">
            <a:latin typeface="Arial" panose="020B0604020202020204" pitchFamily="34" charset="0"/>
            <a:cs typeface="Arial" panose="020B0604020202020204" pitchFamily="34" charset="0"/>
          </a:endParaRPr>
        </a:p>
      </dgm:t>
    </dgm:pt>
    <dgm:pt modelId="{CB168B33-9356-4894-A42B-A779A4A62231}" type="parTrans" cxnId="{32363C83-B13A-4F6B-ABCD-D026EDBAA429}">
      <dgm:prSet/>
      <dgm:spPr/>
      <dgm:t>
        <a:bodyPr/>
        <a:lstStyle/>
        <a:p>
          <a:endParaRPr lang="en-MY" sz="1200" b="0">
            <a:latin typeface="Arial" panose="020B0604020202020204" pitchFamily="34" charset="0"/>
            <a:cs typeface="Arial" panose="020B0604020202020204" pitchFamily="34" charset="0"/>
          </a:endParaRPr>
        </a:p>
      </dgm:t>
    </dgm:pt>
    <dgm:pt modelId="{CF45BAEC-6422-43BE-8DAF-4FAEAAA367FD}" type="sibTrans" cxnId="{32363C83-B13A-4F6B-ABCD-D026EDBAA429}">
      <dgm:prSet/>
      <dgm:spPr/>
      <dgm:t>
        <a:bodyPr/>
        <a:lstStyle/>
        <a:p>
          <a:endParaRPr lang="en-MY" sz="1200" b="0">
            <a:latin typeface="Arial" panose="020B0604020202020204" pitchFamily="34" charset="0"/>
            <a:cs typeface="Arial" panose="020B0604020202020204" pitchFamily="34" charset="0"/>
          </a:endParaRPr>
        </a:p>
      </dgm:t>
    </dgm:pt>
    <dgm:pt modelId="{8121A1D7-86DB-4967-8080-57A0AC947E07}">
      <dgm:prSet phldrT="[Text]" custT="1"/>
      <dgm:spPr/>
      <dgm:t>
        <a:bodyPr/>
        <a:lstStyle/>
        <a:p>
          <a:pPr>
            <a:lnSpc>
              <a:spcPct val="100000"/>
            </a:lnSpc>
            <a:spcBef>
              <a:spcPts val="0"/>
            </a:spcBef>
            <a:spcAft>
              <a:spcPts val="0"/>
            </a:spcAft>
          </a:pPr>
          <a:r>
            <a:rPr lang="ms-MY" sz="1200" b="0" dirty="0" smtClean="0">
              <a:latin typeface="Arial" panose="020B0604020202020204" pitchFamily="34" charset="0"/>
              <a:cs typeface="Arial" panose="020B0604020202020204" pitchFamily="34" charset="0"/>
            </a:rPr>
            <a:t>Contohnya Sarjana Muda Pengurusan Sumber Manusia dan Kewangan/</a:t>
          </a:r>
          <a:r>
            <a:rPr lang="ms-MY" sz="1200" b="0" i="1" dirty="0" smtClean="0">
              <a:latin typeface="Arial" panose="020B0604020202020204" pitchFamily="34" charset="0"/>
              <a:cs typeface="Arial" panose="020B0604020202020204" pitchFamily="34" charset="0"/>
            </a:rPr>
            <a:t>Bachelor in Human Resource Management and Finance</a:t>
          </a:r>
          <a:r>
            <a:rPr lang="ms-MY" sz="1200" b="0" dirty="0" smtClean="0">
              <a:latin typeface="Arial" panose="020B0604020202020204" pitchFamily="34" charset="0"/>
              <a:cs typeface="Arial" panose="020B0604020202020204" pitchFamily="34" charset="0"/>
            </a:rPr>
            <a:t>. </a:t>
          </a:r>
          <a:endParaRPr lang="en-MY" sz="1200" b="0" dirty="0">
            <a:latin typeface="Arial" panose="020B0604020202020204" pitchFamily="34" charset="0"/>
            <a:cs typeface="Arial" panose="020B0604020202020204" pitchFamily="34" charset="0"/>
          </a:endParaRPr>
        </a:p>
      </dgm:t>
    </dgm:pt>
    <dgm:pt modelId="{44BAE222-E93F-400B-889C-7B65262D0086}" type="parTrans" cxnId="{F043E24F-64C3-4AED-A882-6596C3F290F8}">
      <dgm:prSet/>
      <dgm:spPr/>
      <dgm:t>
        <a:bodyPr/>
        <a:lstStyle/>
        <a:p>
          <a:endParaRPr lang="en-MY" sz="1200" b="0">
            <a:latin typeface="Arial" panose="020B0604020202020204" pitchFamily="34" charset="0"/>
            <a:cs typeface="Arial" panose="020B0604020202020204" pitchFamily="34" charset="0"/>
          </a:endParaRPr>
        </a:p>
      </dgm:t>
    </dgm:pt>
    <dgm:pt modelId="{5C8996D5-51DD-45E0-A861-CA62EDC42559}" type="sibTrans" cxnId="{F043E24F-64C3-4AED-A882-6596C3F290F8}">
      <dgm:prSet/>
      <dgm:spPr/>
      <dgm:t>
        <a:bodyPr/>
        <a:lstStyle/>
        <a:p>
          <a:endParaRPr lang="en-MY" sz="1200" b="0">
            <a:latin typeface="Arial" panose="020B0604020202020204" pitchFamily="34" charset="0"/>
            <a:cs typeface="Arial" panose="020B0604020202020204" pitchFamily="34" charset="0"/>
          </a:endParaRPr>
        </a:p>
      </dgm:t>
    </dgm:pt>
    <dgm:pt modelId="{DFF52B95-0072-49B8-8796-6E91292BEEAF}">
      <dgm:prSet phldrT="[Text]" custT="1"/>
      <dgm:spPr/>
      <dgm:t>
        <a:bodyPr/>
        <a:lstStyle/>
        <a:p>
          <a:r>
            <a:rPr lang="en-US" sz="1600" b="1" dirty="0" err="1" smtClean="0">
              <a:latin typeface="Arial" panose="020B0604020202020204" pitchFamily="34" charset="0"/>
              <a:cs typeface="Arial" panose="020B0604020202020204" pitchFamily="34" charset="0"/>
            </a:rPr>
            <a:t>Dwi</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Ijazah</a:t>
          </a:r>
          <a:r>
            <a:rPr lang="en-US" sz="1600" b="1" dirty="0" smtClean="0">
              <a:latin typeface="Arial" panose="020B0604020202020204" pitchFamily="34" charset="0"/>
              <a:cs typeface="Arial" panose="020B0604020202020204" pitchFamily="34" charset="0"/>
            </a:rPr>
            <a:t> </a:t>
          </a:r>
        </a:p>
        <a:p>
          <a:r>
            <a:rPr lang="en-US" sz="1600" b="1" dirty="0" smtClean="0">
              <a:latin typeface="Arial" panose="020B0604020202020204" pitchFamily="34" charset="0"/>
              <a:cs typeface="Arial" panose="020B0604020202020204" pitchFamily="34" charset="0"/>
            </a:rPr>
            <a:t>(Double Degree)</a:t>
          </a:r>
          <a:endParaRPr lang="en-MY" sz="1600" b="1" dirty="0">
            <a:latin typeface="Arial" panose="020B0604020202020204" pitchFamily="34" charset="0"/>
            <a:cs typeface="Arial" panose="020B0604020202020204" pitchFamily="34" charset="0"/>
          </a:endParaRPr>
        </a:p>
      </dgm:t>
    </dgm:pt>
    <dgm:pt modelId="{24E43675-84D9-4E1F-8193-4E9EB59FB25B}" type="parTrans" cxnId="{8DB81ACD-480C-4975-9ECE-55211C9439B9}">
      <dgm:prSet/>
      <dgm:spPr/>
      <dgm:t>
        <a:bodyPr/>
        <a:lstStyle/>
        <a:p>
          <a:endParaRPr lang="en-US"/>
        </a:p>
      </dgm:t>
    </dgm:pt>
    <dgm:pt modelId="{805202E0-3592-4728-9B2B-F9A4688D26CD}" type="sibTrans" cxnId="{8DB81ACD-480C-4975-9ECE-55211C9439B9}">
      <dgm:prSet/>
      <dgm:spPr/>
      <dgm:t>
        <a:bodyPr/>
        <a:lstStyle/>
        <a:p>
          <a:endParaRPr lang="en-US"/>
        </a:p>
      </dgm:t>
    </dgm:pt>
    <dgm:pt modelId="{43E957E1-E552-402B-8386-4D9AF712346D}">
      <dgm:prSet custT="1"/>
      <dgm:spPr/>
      <dgm:t>
        <a:bodyPr/>
        <a:lstStyle/>
        <a:p>
          <a:r>
            <a:rPr lang="ms-MY" sz="1200" b="0" dirty="0" smtClean="0">
              <a:latin typeface="Arial" panose="020B0604020202020204" pitchFamily="34" charset="0"/>
              <a:cs typeface="Arial" panose="020B0604020202020204" pitchFamily="34" charset="0"/>
            </a:rPr>
            <a:t>Gabungan </a:t>
          </a:r>
          <a:r>
            <a:rPr lang="ms-MY" sz="1200" b="1" dirty="0" smtClean="0">
              <a:latin typeface="Arial" panose="020B0604020202020204" pitchFamily="34" charset="0"/>
              <a:cs typeface="Arial" panose="020B0604020202020204" pitchFamily="34" charset="0"/>
            </a:rPr>
            <a:t>2 program </a:t>
          </a:r>
          <a:r>
            <a:rPr lang="ms-MY" sz="1200" b="0" dirty="0" smtClean="0">
              <a:latin typeface="Arial" panose="020B0604020202020204" pitchFamily="34" charset="0"/>
              <a:cs typeface="Arial" panose="020B0604020202020204" pitchFamily="34" charset="0"/>
            </a:rPr>
            <a:t>pengajian </a:t>
          </a:r>
          <a:r>
            <a:rPr lang="ms-MY" sz="1200" b="1" dirty="0" smtClean="0">
              <a:latin typeface="Arial" panose="020B0604020202020204" pitchFamily="34" charset="0"/>
              <a:cs typeface="Arial" panose="020B0604020202020204" pitchFamily="34" charset="0"/>
            </a:rPr>
            <a:t>daripada bidang yang berbeza </a:t>
          </a:r>
          <a:r>
            <a:rPr lang="ms-MY" sz="1200" b="0" dirty="0" smtClean="0">
              <a:latin typeface="Arial" panose="020B0604020202020204" pitchFamily="34" charset="0"/>
              <a:cs typeface="Arial" panose="020B0604020202020204" pitchFamily="34" charset="0"/>
            </a:rPr>
            <a:t>yang melibatkan institusi yang sama atau </a:t>
          </a:r>
          <a:r>
            <a:rPr lang="ms-MY" sz="1200" b="1" dirty="0" smtClean="0">
              <a:latin typeface="Arial" panose="020B0604020202020204" pitchFamily="34" charset="0"/>
              <a:cs typeface="Arial" panose="020B0604020202020204" pitchFamily="34" charset="0"/>
            </a:rPr>
            <a:t>2 institusi penganugerahan </a:t>
          </a:r>
          <a:r>
            <a:rPr lang="ms-MY" sz="1200" b="0" dirty="0" smtClean="0">
              <a:latin typeface="Arial" panose="020B0604020202020204" pitchFamily="34" charset="0"/>
              <a:cs typeface="Arial" panose="020B0604020202020204" pitchFamily="34" charset="0"/>
            </a:rPr>
            <a:t>ijazah (</a:t>
          </a:r>
          <a:r>
            <a:rPr lang="ms-MY" sz="1200" b="0" i="1" dirty="0" smtClean="0">
              <a:latin typeface="Arial" panose="020B0604020202020204" pitchFamily="34" charset="0"/>
              <a:cs typeface="Arial" panose="020B0604020202020204" pitchFamily="34" charset="0"/>
            </a:rPr>
            <a:t>degree granting institutions</a:t>
          </a:r>
          <a:r>
            <a:rPr lang="ms-MY" sz="1200" b="0" dirty="0" smtClean="0">
              <a:latin typeface="Arial" panose="020B0604020202020204" pitchFamily="34" charset="0"/>
              <a:cs typeface="Arial" panose="020B0604020202020204" pitchFamily="34" charset="0"/>
            </a:rPr>
            <a:t>) yang bekerjasama dan setanding (</a:t>
          </a:r>
          <a:r>
            <a:rPr lang="ms-MY" sz="1200" b="0" i="1" dirty="0" smtClean="0">
              <a:latin typeface="Arial" panose="020B0604020202020204" pitchFamily="34" charset="0"/>
              <a:cs typeface="Arial" panose="020B0604020202020204" pitchFamily="34" charset="0"/>
            </a:rPr>
            <a:t>equalstanding</a:t>
          </a:r>
          <a:r>
            <a:rPr lang="ms-MY" sz="1200" b="0" dirty="0" smtClean="0">
              <a:latin typeface="Arial" panose="020B0604020202020204" pitchFamily="34" charset="0"/>
              <a:cs typeface="Arial" panose="020B0604020202020204" pitchFamily="34" charset="0"/>
            </a:rPr>
            <a:t>) dan membawa kepada penganugerahan </a:t>
          </a:r>
          <a:r>
            <a:rPr lang="ms-MY" sz="1200" b="1" dirty="0" smtClean="0">
              <a:latin typeface="Arial" panose="020B0604020202020204" pitchFamily="34" charset="0"/>
              <a:cs typeface="Arial" panose="020B0604020202020204" pitchFamily="34" charset="0"/>
            </a:rPr>
            <a:t>2 skrol </a:t>
          </a:r>
          <a:r>
            <a:rPr lang="ms-MY" sz="1200" b="0" dirty="0" smtClean="0">
              <a:latin typeface="Arial" panose="020B0604020202020204" pitchFamily="34" charset="0"/>
              <a:cs typeface="Arial" panose="020B0604020202020204" pitchFamily="34" charset="0"/>
            </a:rPr>
            <a:t>oleh institusi yang terlibat.</a:t>
          </a:r>
          <a:endParaRPr lang="en-US" sz="1200" b="0" dirty="0">
            <a:latin typeface="Arial" panose="020B0604020202020204" pitchFamily="34" charset="0"/>
            <a:cs typeface="Arial" panose="020B0604020202020204" pitchFamily="34" charset="0"/>
          </a:endParaRPr>
        </a:p>
      </dgm:t>
    </dgm:pt>
    <dgm:pt modelId="{3474F560-852A-445D-A619-AC54217AE182}" type="parTrans" cxnId="{91227EED-2B69-4249-A348-642287036F5E}">
      <dgm:prSet/>
      <dgm:spPr/>
      <dgm:t>
        <a:bodyPr/>
        <a:lstStyle/>
        <a:p>
          <a:endParaRPr lang="en-US"/>
        </a:p>
      </dgm:t>
    </dgm:pt>
    <dgm:pt modelId="{C77CE785-FC0D-4023-BA90-FD76202EA85A}" type="sibTrans" cxnId="{91227EED-2B69-4249-A348-642287036F5E}">
      <dgm:prSet/>
      <dgm:spPr/>
      <dgm:t>
        <a:bodyPr/>
        <a:lstStyle/>
        <a:p>
          <a:endParaRPr lang="en-US"/>
        </a:p>
      </dgm:t>
    </dgm:pt>
    <dgm:pt modelId="{F23160B1-FFA4-4495-BD3C-4BBC63404BEE}">
      <dgm:prSet custT="1"/>
      <dgm:spPr/>
      <dgm:t>
        <a:bodyPr/>
        <a:lstStyle/>
        <a:p>
          <a:r>
            <a:rPr lang="en-US" sz="1200" b="0" dirty="0" err="1" smtClean="0">
              <a:latin typeface="Arial" panose="020B0604020202020204" pitchFamily="34" charset="0"/>
              <a:cs typeface="Arial" panose="020B0604020202020204" pitchFamily="34" charset="0"/>
            </a:rPr>
            <a:t>Contohnya</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Sarjana</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Muda</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Sains</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Matematik</a:t>
          </a:r>
          <a:r>
            <a:rPr lang="en-US" sz="1200" b="0" dirty="0" smtClean="0">
              <a:latin typeface="Arial" panose="020B0604020202020204" pitchFamily="34" charset="0"/>
              <a:cs typeface="Arial" panose="020B0604020202020204" pitchFamily="34" charset="0"/>
            </a:rPr>
            <a:t>/ </a:t>
          </a:r>
          <a:r>
            <a:rPr lang="en-US" sz="1200" b="0" i="1" dirty="0" smtClean="0">
              <a:latin typeface="Arial" panose="020B0604020202020204" pitchFamily="34" charset="0"/>
              <a:cs typeface="Arial" panose="020B0604020202020204" pitchFamily="34" charset="0"/>
            </a:rPr>
            <a:t>Bachelor of Science in Mathematics </a:t>
          </a:r>
          <a:r>
            <a:rPr lang="en-US" sz="1200" b="0" dirty="0" err="1" smtClean="0">
              <a:latin typeface="Arial" panose="020B0604020202020204" pitchFamily="34" charset="0"/>
              <a:cs typeface="Arial" panose="020B0604020202020204" pitchFamily="34" charset="0"/>
            </a:rPr>
            <a:t>dan</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Sarjana</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Muda</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Pentadbiran</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Perniagaan</a:t>
          </a:r>
          <a:r>
            <a:rPr lang="en-US" sz="1200" b="0" dirty="0" smtClean="0">
              <a:latin typeface="Arial" panose="020B0604020202020204" pitchFamily="34" charset="0"/>
              <a:cs typeface="Arial" panose="020B0604020202020204" pitchFamily="34" charset="0"/>
            </a:rPr>
            <a:t>/</a:t>
          </a:r>
          <a:r>
            <a:rPr lang="en-US" sz="1200" b="0" i="1" dirty="0" smtClean="0">
              <a:latin typeface="Arial" panose="020B0604020202020204" pitchFamily="34" charset="0"/>
              <a:cs typeface="Arial" panose="020B0604020202020204" pitchFamily="34" charset="0"/>
            </a:rPr>
            <a:t>Bachelor</a:t>
          </a:r>
          <a:r>
            <a:rPr lang="en-US" sz="1200" b="0" dirty="0" smtClean="0">
              <a:latin typeface="Arial" panose="020B0604020202020204" pitchFamily="34" charset="0"/>
              <a:cs typeface="Arial" panose="020B0604020202020204" pitchFamily="34" charset="0"/>
            </a:rPr>
            <a:t> o</a:t>
          </a:r>
          <a:r>
            <a:rPr lang="en-US" sz="1200" b="0" i="1" dirty="0" smtClean="0">
              <a:latin typeface="Arial" panose="020B0604020202020204" pitchFamily="34" charset="0"/>
              <a:cs typeface="Arial" panose="020B0604020202020204" pitchFamily="34" charset="0"/>
            </a:rPr>
            <a:t>f Business Administration</a:t>
          </a:r>
          <a:endParaRPr lang="en-US" sz="1200" b="0" i="1" dirty="0">
            <a:latin typeface="Arial" panose="020B0604020202020204" pitchFamily="34" charset="0"/>
            <a:cs typeface="Arial" panose="020B0604020202020204" pitchFamily="34" charset="0"/>
          </a:endParaRPr>
        </a:p>
      </dgm:t>
    </dgm:pt>
    <dgm:pt modelId="{D6163F5D-A38C-429A-A422-D04FAB300894}" type="parTrans" cxnId="{85D88CFA-40A2-4643-8F2E-2BD0AE992419}">
      <dgm:prSet/>
      <dgm:spPr/>
      <dgm:t>
        <a:bodyPr/>
        <a:lstStyle/>
        <a:p>
          <a:endParaRPr lang="en-US"/>
        </a:p>
      </dgm:t>
    </dgm:pt>
    <dgm:pt modelId="{AD610ED6-1373-4467-8296-5DEAB7BFD74D}" type="sibTrans" cxnId="{85D88CFA-40A2-4643-8F2E-2BD0AE992419}">
      <dgm:prSet/>
      <dgm:spPr/>
      <dgm:t>
        <a:bodyPr/>
        <a:lstStyle/>
        <a:p>
          <a:endParaRPr lang="en-US"/>
        </a:p>
      </dgm:t>
    </dgm:pt>
    <dgm:pt modelId="{D02165FB-196D-4E7B-904C-D7A81CA9062F}">
      <dgm:prSet phldrT="[Text]" custT="1"/>
      <dgm:spPr/>
      <dgm:t>
        <a:bodyPr/>
        <a:lstStyle/>
        <a:p>
          <a:pPr>
            <a:lnSpc>
              <a:spcPct val="100000"/>
            </a:lnSpc>
            <a:spcBef>
              <a:spcPts val="0"/>
            </a:spcBef>
            <a:spcAft>
              <a:spcPts val="0"/>
            </a:spcAft>
          </a:pPr>
          <a:r>
            <a:rPr lang="ms-MY" sz="1600" b="1" dirty="0" smtClean="0">
              <a:latin typeface="Arial" panose="020B0604020202020204" pitchFamily="34" charset="0"/>
              <a:cs typeface="Arial" panose="020B0604020202020204" pitchFamily="34" charset="0"/>
            </a:rPr>
            <a:t>Ijazah Bersama</a:t>
          </a:r>
          <a:endParaRPr lang="en-MY" sz="1600" b="1"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ms-MY" sz="1600" b="1" dirty="0" smtClean="0">
              <a:latin typeface="Arial" panose="020B0604020202020204" pitchFamily="34" charset="0"/>
              <a:cs typeface="Arial" panose="020B0604020202020204" pitchFamily="34" charset="0"/>
            </a:rPr>
            <a:t>(</a:t>
          </a:r>
          <a:r>
            <a:rPr lang="ms-MY" sz="1600" b="1" i="1" dirty="0" smtClean="0">
              <a:latin typeface="Arial" panose="020B0604020202020204" pitchFamily="34" charset="0"/>
              <a:cs typeface="Arial" panose="020B0604020202020204" pitchFamily="34" charset="0"/>
            </a:rPr>
            <a:t>Joint Degree</a:t>
          </a:r>
          <a:r>
            <a:rPr lang="ms-MY" sz="1600" b="1" dirty="0" smtClean="0">
              <a:latin typeface="Arial" panose="020B0604020202020204" pitchFamily="34" charset="0"/>
              <a:cs typeface="Arial" panose="020B0604020202020204" pitchFamily="34" charset="0"/>
            </a:rPr>
            <a:t>)</a:t>
          </a:r>
          <a:endParaRPr lang="en-MY" sz="1600" b="1" dirty="0">
            <a:latin typeface="Arial" panose="020B0604020202020204" pitchFamily="34" charset="0"/>
            <a:cs typeface="Arial" panose="020B0604020202020204" pitchFamily="34" charset="0"/>
          </a:endParaRPr>
        </a:p>
      </dgm:t>
    </dgm:pt>
    <dgm:pt modelId="{013C6A35-1245-4441-B9D2-71190C9D07F4}" type="sibTrans" cxnId="{3B6F0297-C84A-4F89-BAF9-902799333919}">
      <dgm:prSet/>
      <dgm:spPr/>
      <dgm:t>
        <a:bodyPr/>
        <a:lstStyle/>
        <a:p>
          <a:pPr>
            <a:lnSpc>
              <a:spcPct val="100000"/>
            </a:lnSpc>
            <a:spcBef>
              <a:spcPts val="0"/>
            </a:spcBef>
            <a:spcAft>
              <a:spcPts val="0"/>
            </a:spcAft>
          </a:pPr>
          <a:endParaRPr lang="en-MY" sz="1200" b="0">
            <a:latin typeface="Arial" panose="020B0604020202020204" pitchFamily="34" charset="0"/>
            <a:cs typeface="Arial" panose="020B0604020202020204" pitchFamily="34" charset="0"/>
          </a:endParaRPr>
        </a:p>
      </dgm:t>
    </dgm:pt>
    <dgm:pt modelId="{E8E3A6B1-0549-44C8-A111-E55D14C1C967}" type="parTrans" cxnId="{3B6F0297-C84A-4F89-BAF9-902799333919}">
      <dgm:prSet/>
      <dgm:spPr/>
      <dgm:t>
        <a:bodyPr/>
        <a:lstStyle/>
        <a:p>
          <a:pPr>
            <a:lnSpc>
              <a:spcPct val="100000"/>
            </a:lnSpc>
            <a:spcBef>
              <a:spcPts val="0"/>
            </a:spcBef>
            <a:spcAft>
              <a:spcPts val="0"/>
            </a:spcAft>
          </a:pPr>
          <a:endParaRPr lang="en-MY" sz="1200" b="0">
            <a:latin typeface="Arial" panose="020B0604020202020204" pitchFamily="34" charset="0"/>
            <a:cs typeface="Arial" panose="020B0604020202020204" pitchFamily="34" charset="0"/>
          </a:endParaRPr>
        </a:p>
      </dgm:t>
    </dgm:pt>
    <dgm:pt modelId="{28B09F9E-6CD7-4E57-95C2-CB5C003B299B}">
      <dgm:prSet phldrT="[Text]" custT="1"/>
      <dgm:spPr/>
      <dgm:t>
        <a:bodyPr/>
        <a:lstStyle/>
        <a:p>
          <a:pPr>
            <a:lnSpc>
              <a:spcPct val="100000"/>
            </a:lnSpc>
            <a:spcBef>
              <a:spcPts val="0"/>
            </a:spcBef>
            <a:spcAft>
              <a:spcPts val="0"/>
            </a:spcAft>
          </a:pPr>
          <a:r>
            <a:rPr lang="en-MY" sz="1200" b="0" dirty="0" err="1" smtClean="0">
              <a:latin typeface="Arial" panose="020B0604020202020204" pitchFamily="34" charset="0"/>
              <a:cs typeface="Arial" panose="020B0604020202020204" pitchFamily="34" charset="0"/>
            </a:rPr>
            <a:t>Contohnya</a:t>
          </a:r>
          <a:r>
            <a:rPr lang="en-MY" sz="1200" b="0" dirty="0" smtClean="0">
              <a:latin typeface="Arial" panose="020B0604020202020204" pitchFamily="34" charset="0"/>
              <a:cs typeface="Arial" panose="020B0604020202020204" pitchFamily="34" charset="0"/>
            </a:rPr>
            <a:t> </a:t>
          </a:r>
          <a:r>
            <a:rPr lang="en-MY" sz="1200" b="0" dirty="0" err="1" smtClean="0">
              <a:latin typeface="Arial" panose="020B0604020202020204" pitchFamily="34" charset="0"/>
              <a:cs typeface="Arial" panose="020B0604020202020204" pitchFamily="34" charset="0"/>
            </a:rPr>
            <a:t>Sarjana</a:t>
          </a:r>
          <a:r>
            <a:rPr lang="en-MY" sz="1200" b="0" dirty="0" smtClean="0">
              <a:latin typeface="Arial" panose="020B0604020202020204" pitchFamily="34" charset="0"/>
              <a:cs typeface="Arial" panose="020B0604020202020204" pitchFamily="34" charset="0"/>
            </a:rPr>
            <a:t> </a:t>
          </a:r>
          <a:r>
            <a:rPr lang="en-MY" sz="1200" b="0" dirty="0" err="1" smtClean="0">
              <a:latin typeface="Arial" panose="020B0604020202020204" pitchFamily="34" charset="0"/>
              <a:cs typeface="Arial" panose="020B0604020202020204" pitchFamily="34" charset="0"/>
            </a:rPr>
            <a:t>Muda</a:t>
          </a:r>
          <a:r>
            <a:rPr lang="en-MY" sz="1200" b="0" dirty="0" smtClean="0">
              <a:latin typeface="Arial" panose="020B0604020202020204" pitchFamily="34" charset="0"/>
              <a:cs typeface="Arial" panose="020B0604020202020204" pitchFamily="34" charset="0"/>
            </a:rPr>
            <a:t> </a:t>
          </a:r>
          <a:r>
            <a:rPr lang="en-MY" sz="1200" b="0" dirty="0" err="1" smtClean="0">
              <a:latin typeface="Arial" panose="020B0604020202020204" pitchFamily="34" charset="0"/>
              <a:cs typeface="Arial" panose="020B0604020202020204" pitchFamily="34" charset="0"/>
            </a:rPr>
            <a:t>Kewangan</a:t>
          </a:r>
          <a:r>
            <a:rPr lang="en-MY" sz="1200" b="0" dirty="0" smtClean="0">
              <a:latin typeface="Arial" panose="020B0604020202020204" pitchFamily="34" charset="0"/>
              <a:cs typeface="Arial" panose="020B0604020202020204" pitchFamily="34" charset="0"/>
            </a:rPr>
            <a:t> /</a:t>
          </a:r>
          <a:r>
            <a:rPr lang="en-MY" sz="1200" b="0" i="1" dirty="0" smtClean="0">
              <a:latin typeface="Arial" panose="020B0604020202020204" pitchFamily="34" charset="0"/>
              <a:cs typeface="Arial" panose="020B0604020202020204" pitchFamily="34" charset="0"/>
            </a:rPr>
            <a:t>Bachelor in Finance</a:t>
          </a:r>
          <a:r>
            <a:rPr lang="en-MY" sz="1200" b="0" dirty="0" smtClean="0">
              <a:latin typeface="Arial" panose="020B0604020202020204" pitchFamily="34" charset="0"/>
              <a:cs typeface="Arial" panose="020B0604020202020204" pitchFamily="34" charset="0"/>
            </a:rPr>
            <a:t> </a:t>
          </a:r>
          <a:r>
            <a:rPr lang="en-MY" sz="1200" b="0" dirty="0" err="1" smtClean="0">
              <a:latin typeface="Arial" panose="020B0604020202020204" pitchFamily="34" charset="0"/>
              <a:cs typeface="Arial" panose="020B0604020202020204" pitchFamily="34" charset="0"/>
            </a:rPr>
            <a:t>dari</a:t>
          </a:r>
          <a:r>
            <a:rPr lang="en-MY" sz="1200" b="0" dirty="0" smtClean="0">
              <a:latin typeface="Arial" panose="020B0604020202020204" pitchFamily="34" charset="0"/>
              <a:cs typeface="Arial" panose="020B0604020202020204" pitchFamily="34" charset="0"/>
            </a:rPr>
            <a:t> </a:t>
          </a:r>
          <a:r>
            <a:rPr lang="en-MY" sz="1200" b="0" dirty="0" err="1" smtClean="0">
              <a:latin typeface="Arial" panose="020B0604020202020204" pitchFamily="34" charset="0"/>
              <a:cs typeface="Arial" panose="020B0604020202020204" pitchFamily="34" charset="0"/>
            </a:rPr>
            <a:t>Universiti</a:t>
          </a:r>
          <a:r>
            <a:rPr lang="en-MY" sz="1200" b="0" dirty="0" smtClean="0">
              <a:latin typeface="Arial" panose="020B0604020202020204" pitchFamily="34" charset="0"/>
              <a:cs typeface="Arial" panose="020B0604020202020204" pitchFamily="34" charset="0"/>
            </a:rPr>
            <a:t> A </a:t>
          </a:r>
          <a:r>
            <a:rPr lang="en-MY" sz="1200" b="0" dirty="0" err="1" smtClean="0">
              <a:latin typeface="Arial" panose="020B0604020202020204" pitchFamily="34" charset="0"/>
              <a:cs typeface="Arial" panose="020B0604020202020204" pitchFamily="34" charset="0"/>
            </a:rPr>
            <a:t>dan</a:t>
          </a:r>
          <a:r>
            <a:rPr lang="en-MY" sz="1200" b="0" dirty="0" smtClean="0">
              <a:latin typeface="Arial" panose="020B0604020202020204" pitchFamily="34" charset="0"/>
              <a:cs typeface="Arial" panose="020B0604020202020204" pitchFamily="34" charset="0"/>
            </a:rPr>
            <a:t> </a:t>
          </a:r>
          <a:r>
            <a:rPr lang="en-MY" sz="1200" b="0" dirty="0" err="1" smtClean="0">
              <a:latin typeface="Arial" panose="020B0604020202020204" pitchFamily="34" charset="0"/>
              <a:cs typeface="Arial" panose="020B0604020202020204" pitchFamily="34" charset="0"/>
            </a:rPr>
            <a:t>Sarjana</a:t>
          </a:r>
          <a:r>
            <a:rPr lang="en-MY" sz="1200" b="0" dirty="0" smtClean="0">
              <a:latin typeface="Arial" panose="020B0604020202020204" pitchFamily="34" charset="0"/>
              <a:cs typeface="Arial" panose="020B0604020202020204" pitchFamily="34" charset="0"/>
            </a:rPr>
            <a:t> </a:t>
          </a:r>
          <a:r>
            <a:rPr lang="en-MY" sz="1200" b="0" dirty="0" err="1" smtClean="0">
              <a:latin typeface="Arial" panose="020B0604020202020204" pitchFamily="34" charset="0"/>
              <a:cs typeface="Arial" panose="020B0604020202020204" pitchFamily="34" charset="0"/>
            </a:rPr>
            <a:t>Muda</a:t>
          </a:r>
          <a:r>
            <a:rPr lang="en-MY" sz="1200" b="0" dirty="0" smtClean="0">
              <a:latin typeface="Arial" panose="020B0604020202020204" pitchFamily="34" charset="0"/>
              <a:cs typeface="Arial" panose="020B0604020202020204" pitchFamily="34" charset="0"/>
            </a:rPr>
            <a:t> </a:t>
          </a:r>
          <a:r>
            <a:rPr lang="en-MY" sz="1200" b="0" dirty="0" err="1" smtClean="0">
              <a:latin typeface="Arial" panose="020B0604020202020204" pitchFamily="34" charset="0"/>
              <a:cs typeface="Arial" panose="020B0604020202020204" pitchFamily="34" charset="0"/>
            </a:rPr>
            <a:t>Perbankan</a:t>
          </a:r>
          <a:r>
            <a:rPr lang="en-MY" sz="1200" b="0" dirty="0" smtClean="0">
              <a:latin typeface="Arial" panose="020B0604020202020204" pitchFamily="34" charset="0"/>
              <a:cs typeface="Arial" panose="020B0604020202020204" pitchFamily="34" charset="0"/>
            </a:rPr>
            <a:t>/</a:t>
          </a:r>
          <a:r>
            <a:rPr lang="en-MY" sz="1200" b="0" i="1" dirty="0" smtClean="0">
              <a:latin typeface="Arial" panose="020B0604020202020204" pitchFamily="34" charset="0"/>
              <a:cs typeface="Arial" panose="020B0604020202020204" pitchFamily="34" charset="0"/>
            </a:rPr>
            <a:t>Bachelor in Banking</a:t>
          </a:r>
          <a:r>
            <a:rPr lang="en-MY" sz="1200" b="0" dirty="0" smtClean="0">
              <a:latin typeface="Arial" panose="020B0604020202020204" pitchFamily="34" charset="0"/>
              <a:cs typeface="Arial" panose="020B0604020202020204" pitchFamily="34" charset="0"/>
            </a:rPr>
            <a:t> </a:t>
          </a:r>
          <a:r>
            <a:rPr lang="en-MY" sz="1200" b="0" dirty="0" err="1" smtClean="0">
              <a:latin typeface="Arial" panose="020B0604020202020204" pitchFamily="34" charset="0"/>
              <a:cs typeface="Arial" panose="020B0604020202020204" pitchFamily="34" charset="0"/>
            </a:rPr>
            <a:t>dari</a:t>
          </a:r>
          <a:r>
            <a:rPr lang="en-MY" sz="1200" b="0" dirty="0" smtClean="0">
              <a:latin typeface="Arial" panose="020B0604020202020204" pitchFamily="34" charset="0"/>
              <a:cs typeface="Arial" panose="020B0604020202020204" pitchFamily="34" charset="0"/>
            </a:rPr>
            <a:t> </a:t>
          </a:r>
          <a:r>
            <a:rPr lang="en-MY" sz="1200" b="0" dirty="0" err="1" smtClean="0">
              <a:latin typeface="Arial" panose="020B0604020202020204" pitchFamily="34" charset="0"/>
              <a:cs typeface="Arial" panose="020B0604020202020204" pitchFamily="34" charset="0"/>
            </a:rPr>
            <a:t>Universiti</a:t>
          </a:r>
          <a:r>
            <a:rPr lang="en-MY" sz="1200" b="0" dirty="0" smtClean="0">
              <a:latin typeface="Arial" panose="020B0604020202020204" pitchFamily="34" charset="0"/>
              <a:cs typeface="Arial" panose="020B0604020202020204" pitchFamily="34" charset="0"/>
            </a:rPr>
            <a:t> B</a:t>
          </a:r>
          <a:endParaRPr lang="en-MY" sz="1200" b="0" dirty="0">
            <a:latin typeface="Arial" panose="020B0604020202020204" pitchFamily="34" charset="0"/>
            <a:cs typeface="Arial" panose="020B0604020202020204" pitchFamily="34" charset="0"/>
          </a:endParaRPr>
        </a:p>
      </dgm:t>
    </dgm:pt>
    <dgm:pt modelId="{572F9212-9320-4DE6-B947-150DDC451845}" type="sibTrans" cxnId="{162DC042-8F67-43DC-BFFF-50BCA89AEEF9}">
      <dgm:prSet/>
      <dgm:spPr/>
      <dgm:t>
        <a:bodyPr/>
        <a:lstStyle/>
        <a:p>
          <a:endParaRPr lang="en-US"/>
        </a:p>
      </dgm:t>
    </dgm:pt>
    <dgm:pt modelId="{F505CD2E-4DFB-4A42-95BC-1B62673BAAE1}" type="parTrans" cxnId="{162DC042-8F67-43DC-BFFF-50BCA89AEEF9}">
      <dgm:prSet/>
      <dgm:spPr/>
      <dgm:t>
        <a:bodyPr/>
        <a:lstStyle/>
        <a:p>
          <a:endParaRPr lang="en-US"/>
        </a:p>
      </dgm:t>
    </dgm:pt>
    <dgm:pt modelId="{D86A6443-478F-4D77-B3EA-DB4F3B13067C}" type="pres">
      <dgm:prSet presAssocID="{01C5A054-CEFD-4A54-9B64-87D7B41AAC25}" presName="Name0" presStyleCnt="0">
        <dgm:presLayoutVars>
          <dgm:dir/>
          <dgm:animLvl val="lvl"/>
          <dgm:resizeHandles val="exact"/>
        </dgm:presLayoutVars>
      </dgm:prSet>
      <dgm:spPr/>
      <dgm:t>
        <a:bodyPr/>
        <a:lstStyle/>
        <a:p>
          <a:endParaRPr lang="en-MY"/>
        </a:p>
      </dgm:t>
    </dgm:pt>
    <dgm:pt modelId="{95FA3365-F210-4174-8382-9981442611E6}" type="pres">
      <dgm:prSet presAssocID="{9AACB5D2-8BD8-4660-AE0F-88EE671E1285}" presName="composite" presStyleCnt="0"/>
      <dgm:spPr/>
      <dgm:t>
        <a:bodyPr/>
        <a:lstStyle/>
        <a:p>
          <a:endParaRPr lang="en-US"/>
        </a:p>
      </dgm:t>
    </dgm:pt>
    <dgm:pt modelId="{4CF7FC96-A13D-4B6B-9A61-50E2496FBAEE}" type="pres">
      <dgm:prSet presAssocID="{9AACB5D2-8BD8-4660-AE0F-88EE671E1285}" presName="parTx" presStyleLbl="alignNode1" presStyleIdx="0" presStyleCnt="4">
        <dgm:presLayoutVars>
          <dgm:chMax val="0"/>
          <dgm:chPref val="0"/>
          <dgm:bulletEnabled val="1"/>
        </dgm:presLayoutVars>
      </dgm:prSet>
      <dgm:spPr/>
      <dgm:t>
        <a:bodyPr/>
        <a:lstStyle/>
        <a:p>
          <a:endParaRPr lang="en-MY"/>
        </a:p>
      </dgm:t>
    </dgm:pt>
    <dgm:pt modelId="{ACFA5886-7380-453C-AB45-B98F62D5D80D}" type="pres">
      <dgm:prSet presAssocID="{9AACB5D2-8BD8-4660-AE0F-88EE671E1285}" presName="desTx" presStyleLbl="alignAccFollowNode1" presStyleIdx="0" presStyleCnt="4">
        <dgm:presLayoutVars>
          <dgm:bulletEnabled val="1"/>
        </dgm:presLayoutVars>
      </dgm:prSet>
      <dgm:spPr/>
      <dgm:t>
        <a:bodyPr/>
        <a:lstStyle/>
        <a:p>
          <a:endParaRPr lang="en-MY"/>
        </a:p>
      </dgm:t>
    </dgm:pt>
    <dgm:pt modelId="{BCE65625-1C9E-4F29-954F-91F6EA334619}" type="pres">
      <dgm:prSet presAssocID="{C9A982EC-E51E-4321-800F-158E5C9FCB5D}" presName="space" presStyleCnt="0"/>
      <dgm:spPr/>
      <dgm:t>
        <a:bodyPr/>
        <a:lstStyle/>
        <a:p>
          <a:endParaRPr lang="en-US"/>
        </a:p>
      </dgm:t>
    </dgm:pt>
    <dgm:pt modelId="{0E942E8B-6960-40EA-95C1-F0DEBDC0C4B2}" type="pres">
      <dgm:prSet presAssocID="{DFF52B95-0072-49B8-8796-6E91292BEEAF}" presName="composite" presStyleCnt="0"/>
      <dgm:spPr/>
    </dgm:pt>
    <dgm:pt modelId="{F6C77136-64A6-4729-936C-EF0D6EF1D725}" type="pres">
      <dgm:prSet presAssocID="{DFF52B95-0072-49B8-8796-6E91292BEEAF}" presName="parTx" presStyleLbl="alignNode1" presStyleIdx="1" presStyleCnt="4">
        <dgm:presLayoutVars>
          <dgm:chMax val="0"/>
          <dgm:chPref val="0"/>
          <dgm:bulletEnabled val="1"/>
        </dgm:presLayoutVars>
      </dgm:prSet>
      <dgm:spPr/>
      <dgm:t>
        <a:bodyPr/>
        <a:lstStyle/>
        <a:p>
          <a:endParaRPr lang="en-US"/>
        </a:p>
      </dgm:t>
    </dgm:pt>
    <dgm:pt modelId="{FBA69B60-8BE3-4FEE-B330-862220A3D8C0}" type="pres">
      <dgm:prSet presAssocID="{DFF52B95-0072-49B8-8796-6E91292BEEAF}" presName="desTx" presStyleLbl="alignAccFollowNode1" presStyleIdx="1" presStyleCnt="4">
        <dgm:presLayoutVars>
          <dgm:bulletEnabled val="1"/>
        </dgm:presLayoutVars>
      </dgm:prSet>
      <dgm:spPr/>
      <dgm:t>
        <a:bodyPr/>
        <a:lstStyle/>
        <a:p>
          <a:endParaRPr lang="en-US"/>
        </a:p>
      </dgm:t>
    </dgm:pt>
    <dgm:pt modelId="{563EF74F-8959-4E13-B005-6E1154D853E3}" type="pres">
      <dgm:prSet presAssocID="{805202E0-3592-4728-9B2B-F9A4688D26CD}" presName="space" presStyleCnt="0"/>
      <dgm:spPr/>
    </dgm:pt>
    <dgm:pt modelId="{7B24C042-1859-4990-BDD2-E0FD4E140FC4}" type="pres">
      <dgm:prSet presAssocID="{B830905D-066D-4F51-B012-33A12B8D055C}" presName="composite" presStyleCnt="0"/>
      <dgm:spPr/>
      <dgm:t>
        <a:bodyPr/>
        <a:lstStyle/>
        <a:p>
          <a:endParaRPr lang="en-US"/>
        </a:p>
      </dgm:t>
    </dgm:pt>
    <dgm:pt modelId="{0CBD12E9-BB84-4175-90F0-87AFF076E0F3}" type="pres">
      <dgm:prSet presAssocID="{B830905D-066D-4F51-B012-33A12B8D055C}" presName="parTx" presStyleLbl="alignNode1" presStyleIdx="2" presStyleCnt="4">
        <dgm:presLayoutVars>
          <dgm:chMax val="0"/>
          <dgm:chPref val="0"/>
          <dgm:bulletEnabled val="1"/>
        </dgm:presLayoutVars>
      </dgm:prSet>
      <dgm:spPr/>
      <dgm:t>
        <a:bodyPr/>
        <a:lstStyle/>
        <a:p>
          <a:endParaRPr lang="en-MY"/>
        </a:p>
      </dgm:t>
    </dgm:pt>
    <dgm:pt modelId="{33FAD8DA-3524-416D-B57C-2FAA6D8BFC5B}" type="pres">
      <dgm:prSet presAssocID="{B830905D-066D-4F51-B012-33A12B8D055C}" presName="desTx" presStyleLbl="alignAccFollowNode1" presStyleIdx="2" presStyleCnt="4">
        <dgm:presLayoutVars>
          <dgm:bulletEnabled val="1"/>
        </dgm:presLayoutVars>
      </dgm:prSet>
      <dgm:spPr/>
      <dgm:t>
        <a:bodyPr/>
        <a:lstStyle/>
        <a:p>
          <a:endParaRPr lang="en-MY"/>
        </a:p>
      </dgm:t>
    </dgm:pt>
    <dgm:pt modelId="{2C5823FD-D02F-4790-A130-BD2D1938674C}" type="pres">
      <dgm:prSet presAssocID="{69F59DFA-2597-4222-94C2-78AB79A7641A}" presName="space" presStyleCnt="0"/>
      <dgm:spPr/>
      <dgm:t>
        <a:bodyPr/>
        <a:lstStyle/>
        <a:p>
          <a:endParaRPr lang="en-US"/>
        </a:p>
      </dgm:t>
    </dgm:pt>
    <dgm:pt modelId="{F6CD60DD-4DE9-4264-A151-82F9AA8AA633}" type="pres">
      <dgm:prSet presAssocID="{D02165FB-196D-4E7B-904C-D7A81CA9062F}" presName="composite" presStyleCnt="0"/>
      <dgm:spPr/>
      <dgm:t>
        <a:bodyPr/>
        <a:lstStyle/>
        <a:p>
          <a:endParaRPr lang="en-US"/>
        </a:p>
      </dgm:t>
    </dgm:pt>
    <dgm:pt modelId="{501248DD-DBB2-48AB-A381-84A68A409742}" type="pres">
      <dgm:prSet presAssocID="{D02165FB-196D-4E7B-904C-D7A81CA9062F}" presName="parTx" presStyleLbl="alignNode1" presStyleIdx="3" presStyleCnt="4">
        <dgm:presLayoutVars>
          <dgm:chMax val="0"/>
          <dgm:chPref val="0"/>
          <dgm:bulletEnabled val="1"/>
        </dgm:presLayoutVars>
      </dgm:prSet>
      <dgm:spPr/>
      <dgm:t>
        <a:bodyPr/>
        <a:lstStyle/>
        <a:p>
          <a:endParaRPr lang="en-MY"/>
        </a:p>
      </dgm:t>
    </dgm:pt>
    <dgm:pt modelId="{1BDA4622-2C7C-4521-8B16-D289A2DC8A23}" type="pres">
      <dgm:prSet presAssocID="{D02165FB-196D-4E7B-904C-D7A81CA9062F}" presName="desTx" presStyleLbl="alignAccFollowNode1" presStyleIdx="3" presStyleCnt="4">
        <dgm:presLayoutVars>
          <dgm:bulletEnabled val="1"/>
        </dgm:presLayoutVars>
      </dgm:prSet>
      <dgm:spPr/>
      <dgm:t>
        <a:bodyPr/>
        <a:lstStyle/>
        <a:p>
          <a:endParaRPr lang="en-MY"/>
        </a:p>
      </dgm:t>
    </dgm:pt>
  </dgm:ptLst>
  <dgm:cxnLst>
    <dgm:cxn modelId="{C870E034-C14B-4FF6-A385-443497573F0C}" srcId="{D02165FB-196D-4E7B-904C-D7A81CA9062F}" destId="{54FC6F3C-B64B-4E80-BFB6-883DDE5DDB3E}" srcOrd="0" destOrd="0" parTransId="{E80A9219-AEF4-4C81-BE90-F43AD05C1484}" sibTransId="{3B060950-269D-4C6B-80AB-E18E7AF90B77}"/>
    <dgm:cxn modelId="{1A2B2344-A569-45CD-BDC6-B2B25BAAA139}" type="presOf" srcId="{F23160B1-FFA4-4495-BD3C-4BBC63404BEE}" destId="{FBA69B60-8BE3-4FEE-B330-862220A3D8C0}" srcOrd="0" destOrd="1" presId="urn:microsoft.com/office/officeart/2005/8/layout/hList1"/>
    <dgm:cxn modelId="{A67A4B08-93B3-4F64-A739-C2BCD909FA4D}" type="presOf" srcId="{28B09F9E-6CD7-4E57-95C2-CB5C003B299B}" destId="{33FAD8DA-3524-416D-B57C-2FAA6D8BFC5B}" srcOrd="0" destOrd="1" presId="urn:microsoft.com/office/officeart/2005/8/layout/hList1"/>
    <dgm:cxn modelId="{99980249-D0A1-48F6-8F81-95A63E385914}" srcId="{01C5A054-CEFD-4A54-9B64-87D7B41AAC25}" destId="{9AACB5D2-8BD8-4660-AE0F-88EE671E1285}" srcOrd="0" destOrd="0" parTransId="{FD8D0DCF-5193-4690-BFD9-CF26D3240972}" sibTransId="{C9A982EC-E51E-4321-800F-158E5C9FCB5D}"/>
    <dgm:cxn modelId="{4BA15891-8FD5-4CB2-B929-165AC728F0EF}" srcId="{B830905D-066D-4F51-B012-33A12B8D055C}" destId="{B4F14386-7C4F-4168-8FA3-3B69C94ABE2D}" srcOrd="0" destOrd="0" parTransId="{BA586624-579B-481B-9DFC-9DF885CB6470}" sibTransId="{18D1CE21-4E77-4005-9A33-54CADD9A8B43}"/>
    <dgm:cxn modelId="{F1D80436-CF3A-47AF-8080-BCEAEBE19D7D}" type="presOf" srcId="{DFF52B95-0072-49B8-8796-6E91292BEEAF}" destId="{F6C77136-64A6-4729-936C-EF0D6EF1D725}" srcOrd="0" destOrd="0" presId="urn:microsoft.com/office/officeart/2005/8/layout/hList1"/>
    <dgm:cxn modelId="{60613446-8180-47DA-BBD5-C53ECF9436AE}" type="presOf" srcId="{54FC6F3C-B64B-4E80-BFB6-883DDE5DDB3E}" destId="{1BDA4622-2C7C-4521-8B16-D289A2DC8A23}" srcOrd="0" destOrd="0" presId="urn:microsoft.com/office/officeart/2005/8/layout/hList1"/>
    <dgm:cxn modelId="{8DB81ACD-480C-4975-9ECE-55211C9439B9}" srcId="{01C5A054-CEFD-4A54-9B64-87D7B41AAC25}" destId="{DFF52B95-0072-49B8-8796-6E91292BEEAF}" srcOrd="1" destOrd="0" parTransId="{24E43675-84D9-4E1F-8193-4E9EB59FB25B}" sibTransId="{805202E0-3592-4728-9B2B-F9A4688D26CD}"/>
    <dgm:cxn modelId="{19EAF096-E28F-4D77-9EDD-BFB0A3DDFB83}" type="presOf" srcId="{B830905D-066D-4F51-B012-33A12B8D055C}" destId="{0CBD12E9-BB84-4175-90F0-87AFF076E0F3}" srcOrd="0" destOrd="0" presId="urn:microsoft.com/office/officeart/2005/8/layout/hList1"/>
    <dgm:cxn modelId="{5ADA53A8-D945-4FE3-B953-66895E36867C}" type="presOf" srcId="{9AACB5D2-8BD8-4660-AE0F-88EE671E1285}" destId="{4CF7FC96-A13D-4B6B-9A61-50E2496FBAEE}" srcOrd="0" destOrd="0" presId="urn:microsoft.com/office/officeart/2005/8/layout/hList1"/>
    <dgm:cxn modelId="{85D88CFA-40A2-4643-8F2E-2BD0AE992419}" srcId="{DFF52B95-0072-49B8-8796-6E91292BEEAF}" destId="{F23160B1-FFA4-4495-BD3C-4BBC63404BEE}" srcOrd="1" destOrd="0" parTransId="{D6163F5D-A38C-429A-A422-D04FAB300894}" sibTransId="{AD610ED6-1373-4467-8296-5DEAB7BFD74D}"/>
    <dgm:cxn modelId="{162DC042-8F67-43DC-BFFF-50BCA89AEEF9}" srcId="{B830905D-066D-4F51-B012-33A12B8D055C}" destId="{28B09F9E-6CD7-4E57-95C2-CB5C003B299B}" srcOrd="1" destOrd="0" parTransId="{F505CD2E-4DFB-4A42-95BC-1B62673BAAE1}" sibTransId="{572F9212-9320-4DE6-B947-150DDC451845}"/>
    <dgm:cxn modelId="{1D35C5E5-54EB-4180-AAD6-035EA893E4DA}" srcId="{9AACB5D2-8BD8-4660-AE0F-88EE671E1285}" destId="{484E3A2F-65D7-4295-8EFD-9EE6E99A17E2}" srcOrd="0" destOrd="0" parTransId="{189B2FEF-9022-4701-9C36-D64C5F31BD69}" sibTransId="{5A4188BE-868A-43CA-A578-31AEC9F8349B}"/>
    <dgm:cxn modelId="{FC3D651B-0638-45B2-AA4F-D1327A4F62C7}" type="presOf" srcId="{484E3A2F-65D7-4295-8EFD-9EE6E99A17E2}" destId="{ACFA5886-7380-453C-AB45-B98F62D5D80D}" srcOrd="0" destOrd="0" presId="urn:microsoft.com/office/officeart/2005/8/layout/hList1"/>
    <dgm:cxn modelId="{B89096C4-3691-40CD-BD90-B44175F8A1F8}" type="presOf" srcId="{8121A1D7-86DB-4967-8080-57A0AC947E07}" destId="{ACFA5886-7380-453C-AB45-B98F62D5D80D}" srcOrd="0" destOrd="2" presId="urn:microsoft.com/office/officeart/2005/8/layout/hList1"/>
    <dgm:cxn modelId="{3B6F0297-C84A-4F89-BAF9-902799333919}" srcId="{01C5A054-CEFD-4A54-9B64-87D7B41AAC25}" destId="{D02165FB-196D-4E7B-904C-D7A81CA9062F}" srcOrd="3" destOrd="0" parTransId="{E8E3A6B1-0549-44C8-A111-E55D14C1C967}" sibTransId="{013C6A35-1245-4441-B9D2-71190C9D07F4}"/>
    <dgm:cxn modelId="{5F9F84CF-C411-407D-B6E7-218434A53422}" type="presOf" srcId="{F7E2D99D-31F0-4FC6-90F0-26A52D67A130}" destId="{ACFA5886-7380-453C-AB45-B98F62D5D80D}" srcOrd="0" destOrd="1" presId="urn:microsoft.com/office/officeart/2005/8/layout/hList1"/>
    <dgm:cxn modelId="{31B5FACB-7238-42A1-ACF2-5BFB83BD2C83}" type="presOf" srcId="{01C5A054-CEFD-4A54-9B64-87D7B41AAC25}" destId="{D86A6443-478F-4D77-B3EA-DB4F3B13067C}" srcOrd="0" destOrd="0" presId="urn:microsoft.com/office/officeart/2005/8/layout/hList1"/>
    <dgm:cxn modelId="{E94484D6-2197-4E03-85CF-D4E540D3A674}" type="presOf" srcId="{D02165FB-196D-4E7B-904C-D7A81CA9062F}" destId="{501248DD-DBB2-48AB-A381-84A68A409742}" srcOrd="0" destOrd="0" presId="urn:microsoft.com/office/officeart/2005/8/layout/hList1"/>
    <dgm:cxn modelId="{91227EED-2B69-4249-A348-642287036F5E}" srcId="{DFF52B95-0072-49B8-8796-6E91292BEEAF}" destId="{43E957E1-E552-402B-8386-4D9AF712346D}" srcOrd="0" destOrd="0" parTransId="{3474F560-852A-445D-A619-AC54217AE182}" sibTransId="{C77CE785-FC0D-4023-BA90-FD76202EA85A}"/>
    <dgm:cxn modelId="{F043E24F-64C3-4AED-A882-6596C3F290F8}" srcId="{9AACB5D2-8BD8-4660-AE0F-88EE671E1285}" destId="{8121A1D7-86DB-4967-8080-57A0AC947E07}" srcOrd="2" destOrd="0" parTransId="{44BAE222-E93F-400B-889C-7B65262D0086}" sibTransId="{5C8996D5-51DD-45E0-A861-CA62EDC42559}"/>
    <dgm:cxn modelId="{8995B2FA-237D-4B62-8B39-EAB9FEB16A85}" srcId="{01C5A054-CEFD-4A54-9B64-87D7B41AAC25}" destId="{B830905D-066D-4F51-B012-33A12B8D055C}" srcOrd="2" destOrd="0" parTransId="{BA272533-178C-42E6-8751-A67CD0568A40}" sibTransId="{69F59DFA-2597-4222-94C2-78AB79A7641A}"/>
    <dgm:cxn modelId="{F18ED8F1-AA6E-4D3A-80E4-03F17A6A869A}" type="presOf" srcId="{43E957E1-E552-402B-8386-4D9AF712346D}" destId="{FBA69B60-8BE3-4FEE-B330-862220A3D8C0}" srcOrd="0" destOrd="0" presId="urn:microsoft.com/office/officeart/2005/8/layout/hList1"/>
    <dgm:cxn modelId="{BBAF1845-C297-4391-85ED-FC232F53D0B2}" type="presOf" srcId="{B4F14386-7C4F-4168-8FA3-3B69C94ABE2D}" destId="{33FAD8DA-3524-416D-B57C-2FAA6D8BFC5B}" srcOrd="0" destOrd="0" presId="urn:microsoft.com/office/officeart/2005/8/layout/hList1"/>
    <dgm:cxn modelId="{32363C83-B13A-4F6B-ABCD-D026EDBAA429}" srcId="{9AACB5D2-8BD8-4660-AE0F-88EE671E1285}" destId="{F7E2D99D-31F0-4FC6-90F0-26A52D67A130}" srcOrd="1" destOrd="0" parTransId="{CB168B33-9356-4894-A42B-A779A4A62231}" sibTransId="{CF45BAEC-6422-43BE-8DAF-4FAEAAA367FD}"/>
    <dgm:cxn modelId="{3C38E74E-A485-471B-A2E7-7C84BFDFF057}" type="presParOf" srcId="{D86A6443-478F-4D77-B3EA-DB4F3B13067C}" destId="{95FA3365-F210-4174-8382-9981442611E6}" srcOrd="0" destOrd="0" presId="urn:microsoft.com/office/officeart/2005/8/layout/hList1"/>
    <dgm:cxn modelId="{D4A109F6-3405-4E9E-82FA-A3C35C751851}" type="presParOf" srcId="{95FA3365-F210-4174-8382-9981442611E6}" destId="{4CF7FC96-A13D-4B6B-9A61-50E2496FBAEE}" srcOrd="0" destOrd="0" presId="urn:microsoft.com/office/officeart/2005/8/layout/hList1"/>
    <dgm:cxn modelId="{14C9197C-AF30-416C-9B9C-88D122AD0689}" type="presParOf" srcId="{95FA3365-F210-4174-8382-9981442611E6}" destId="{ACFA5886-7380-453C-AB45-B98F62D5D80D}" srcOrd="1" destOrd="0" presId="urn:microsoft.com/office/officeart/2005/8/layout/hList1"/>
    <dgm:cxn modelId="{50A7DD72-7AE8-4703-A1B7-7936D8228468}" type="presParOf" srcId="{D86A6443-478F-4D77-B3EA-DB4F3B13067C}" destId="{BCE65625-1C9E-4F29-954F-91F6EA334619}" srcOrd="1" destOrd="0" presId="urn:microsoft.com/office/officeart/2005/8/layout/hList1"/>
    <dgm:cxn modelId="{1C82F95B-8B7B-4BA8-AE30-3ECE9514D1A3}" type="presParOf" srcId="{D86A6443-478F-4D77-B3EA-DB4F3B13067C}" destId="{0E942E8B-6960-40EA-95C1-F0DEBDC0C4B2}" srcOrd="2" destOrd="0" presId="urn:microsoft.com/office/officeart/2005/8/layout/hList1"/>
    <dgm:cxn modelId="{D5998E35-2A6B-411D-A6C5-4E65C1450B1F}" type="presParOf" srcId="{0E942E8B-6960-40EA-95C1-F0DEBDC0C4B2}" destId="{F6C77136-64A6-4729-936C-EF0D6EF1D725}" srcOrd="0" destOrd="0" presId="urn:microsoft.com/office/officeart/2005/8/layout/hList1"/>
    <dgm:cxn modelId="{276B7249-61C9-4042-A746-BEA9E02FF6AD}" type="presParOf" srcId="{0E942E8B-6960-40EA-95C1-F0DEBDC0C4B2}" destId="{FBA69B60-8BE3-4FEE-B330-862220A3D8C0}" srcOrd="1" destOrd="0" presId="urn:microsoft.com/office/officeart/2005/8/layout/hList1"/>
    <dgm:cxn modelId="{FDEE9699-F37E-4D44-8825-902407DC8F71}" type="presParOf" srcId="{D86A6443-478F-4D77-B3EA-DB4F3B13067C}" destId="{563EF74F-8959-4E13-B005-6E1154D853E3}" srcOrd="3" destOrd="0" presId="urn:microsoft.com/office/officeart/2005/8/layout/hList1"/>
    <dgm:cxn modelId="{AEF2468A-E5A5-4B32-8563-21D7925F7F37}" type="presParOf" srcId="{D86A6443-478F-4D77-B3EA-DB4F3B13067C}" destId="{7B24C042-1859-4990-BDD2-E0FD4E140FC4}" srcOrd="4" destOrd="0" presId="urn:microsoft.com/office/officeart/2005/8/layout/hList1"/>
    <dgm:cxn modelId="{E5679FF6-AD26-4229-A221-0A038FF8507F}" type="presParOf" srcId="{7B24C042-1859-4990-BDD2-E0FD4E140FC4}" destId="{0CBD12E9-BB84-4175-90F0-87AFF076E0F3}" srcOrd="0" destOrd="0" presId="urn:microsoft.com/office/officeart/2005/8/layout/hList1"/>
    <dgm:cxn modelId="{4CCFDAF4-4024-4E97-A424-8FEBDBEF7EE6}" type="presParOf" srcId="{7B24C042-1859-4990-BDD2-E0FD4E140FC4}" destId="{33FAD8DA-3524-416D-B57C-2FAA6D8BFC5B}" srcOrd="1" destOrd="0" presId="urn:microsoft.com/office/officeart/2005/8/layout/hList1"/>
    <dgm:cxn modelId="{07C7CDB6-744D-444E-A990-14EC2F5470CE}" type="presParOf" srcId="{D86A6443-478F-4D77-B3EA-DB4F3B13067C}" destId="{2C5823FD-D02F-4790-A130-BD2D1938674C}" srcOrd="5" destOrd="0" presId="urn:microsoft.com/office/officeart/2005/8/layout/hList1"/>
    <dgm:cxn modelId="{38F1B807-43CD-4C2B-8E93-42AC0E3BE60C}" type="presParOf" srcId="{D86A6443-478F-4D77-B3EA-DB4F3B13067C}" destId="{F6CD60DD-4DE9-4264-A151-82F9AA8AA633}" srcOrd="6" destOrd="0" presId="urn:microsoft.com/office/officeart/2005/8/layout/hList1"/>
    <dgm:cxn modelId="{B95131D0-EDC7-43BF-B7AA-F541086145CA}" type="presParOf" srcId="{F6CD60DD-4DE9-4264-A151-82F9AA8AA633}" destId="{501248DD-DBB2-48AB-A381-84A68A409742}" srcOrd="0" destOrd="0" presId="urn:microsoft.com/office/officeart/2005/8/layout/hList1"/>
    <dgm:cxn modelId="{DEA0F896-C2B0-410B-ADDB-99F85724582B}" type="presParOf" srcId="{F6CD60DD-4DE9-4264-A151-82F9AA8AA633}" destId="{1BDA4622-2C7C-4521-8B16-D289A2DC8A2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D6560A-F55E-4040-A6CB-0612B8688393}"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US"/>
        </a:p>
      </dgm:t>
    </dgm:pt>
    <dgm:pt modelId="{09BE8107-FD60-4EB4-ACDC-78BACFCEECC0}">
      <dgm:prSet phldrT="[Text]"/>
      <dgm:spPr/>
      <dgm:t>
        <a:bodyPr/>
        <a:lstStyle/>
        <a:p>
          <a:r>
            <a:rPr lang="ms-MY" b="1" dirty="0" smtClean="0">
              <a:effectLst/>
              <a:latin typeface="Arial" panose="020B0604020202020204" pitchFamily="34" charset="0"/>
              <a:cs typeface="Arial" panose="020B0604020202020204" pitchFamily="34" charset="0"/>
            </a:rPr>
            <a:t>14 minggu pembelajaran </a:t>
          </a:r>
          <a:endParaRPr lang="en-US" b="1" dirty="0"/>
        </a:p>
      </dgm:t>
    </dgm:pt>
    <dgm:pt modelId="{1C2ED4D0-BE13-4742-B670-253DEE2B184B}" type="parTrans" cxnId="{74502DD7-2B3D-4E1C-954D-CF5B8D32AE6A}">
      <dgm:prSet/>
      <dgm:spPr/>
      <dgm:t>
        <a:bodyPr/>
        <a:lstStyle/>
        <a:p>
          <a:endParaRPr lang="en-US" b="1"/>
        </a:p>
      </dgm:t>
    </dgm:pt>
    <dgm:pt modelId="{36452592-A6B8-48A8-B885-859C33071176}" type="sibTrans" cxnId="{74502DD7-2B3D-4E1C-954D-CF5B8D32AE6A}">
      <dgm:prSet/>
      <dgm:spPr/>
      <dgm:t>
        <a:bodyPr/>
        <a:lstStyle/>
        <a:p>
          <a:endParaRPr lang="en-US" b="1"/>
        </a:p>
      </dgm:t>
    </dgm:pt>
    <dgm:pt modelId="{3842E5F9-CA76-4F44-93BF-B9729EFC3994}">
      <dgm:prSet phldrT="[Text]"/>
      <dgm:spPr/>
      <dgm:t>
        <a:bodyPr/>
        <a:lstStyle/>
        <a:p>
          <a:r>
            <a:rPr lang="ms-MY" b="1" dirty="0" smtClean="0">
              <a:effectLst/>
              <a:latin typeface="Arial" panose="020B0604020202020204" pitchFamily="34" charset="0"/>
              <a:cs typeface="Arial" panose="020B0604020202020204" pitchFamily="34" charset="0"/>
            </a:rPr>
            <a:t>2 minggu peperiksaan)</a:t>
          </a:r>
          <a:endParaRPr lang="en-US" b="1" dirty="0"/>
        </a:p>
      </dgm:t>
    </dgm:pt>
    <dgm:pt modelId="{E1208B0D-36C9-41CD-9ECA-D3D99AE03A7A}" type="parTrans" cxnId="{71DB200A-A06A-49FE-981C-0B2D937C67D0}">
      <dgm:prSet/>
      <dgm:spPr/>
      <dgm:t>
        <a:bodyPr/>
        <a:lstStyle/>
        <a:p>
          <a:endParaRPr lang="en-US" b="1"/>
        </a:p>
      </dgm:t>
    </dgm:pt>
    <dgm:pt modelId="{535FE784-54EC-43DA-8854-8C05A6F44225}" type="sibTrans" cxnId="{71DB200A-A06A-49FE-981C-0B2D937C67D0}">
      <dgm:prSet/>
      <dgm:spPr/>
      <dgm:t>
        <a:bodyPr/>
        <a:lstStyle/>
        <a:p>
          <a:endParaRPr lang="en-US" b="1"/>
        </a:p>
      </dgm:t>
    </dgm:pt>
    <dgm:pt modelId="{D8E559B4-653B-471B-9069-97EC2E311455}">
      <dgm:prSet phldrT="[Text]"/>
      <dgm:spPr/>
      <dgm:t>
        <a:bodyPr/>
        <a:lstStyle/>
        <a:p>
          <a:r>
            <a:rPr lang="ms-MY" b="1" dirty="0" smtClean="0">
              <a:effectLst/>
              <a:latin typeface="Arial" panose="020B0604020202020204" pitchFamily="34" charset="0"/>
              <a:cs typeface="Arial" panose="020B0604020202020204" pitchFamily="34" charset="0"/>
            </a:rPr>
            <a:t>1 minggu persediaan</a:t>
          </a:r>
          <a:endParaRPr lang="en-US" b="1" dirty="0"/>
        </a:p>
      </dgm:t>
    </dgm:pt>
    <dgm:pt modelId="{BBFAA85D-236A-4823-B371-8C41123C3EEF}" type="parTrans" cxnId="{BD39E6BF-6833-44CD-81F9-D71EBFB2E0E2}">
      <dgm:prSet/>
      <dgm:spPr/>
      <dgm:t>
        <a:bodyPr/>
        <a:lstStyle/>
        <a:p>
          <a:endParaRPr lang="en-US" b="1"/>
        </a:p>
      </dgm:t>
    </dgm:pt>
    <dgm:pt modelId="{525F90FE-70E6-4EF5-856A-EF497F2CE577}" type="sibTrans" cxnId="{BD39E6BF-6833-44CD-81F9-D71EBFB2E0E2}">
      <dgm:prSet/>
      <dgm:spPr/>
      <dgm:t>
        <a:bodyPr/>
        <a:lstStyle/>
        <a:p>
          <a:endParaRPr lang="en-US" b="1"/>
        </a:p>
      </dgm:t>
    </dgm:pt>
    <dgm:pt modelId="{785962E1-4E76-4079-899F-AC47E99E309B}" type="pres">
      <dgm:prSet presAssocID="{64D6560A-F55E-4040-A6CB-0612B8688393}" presName="cycle" presStyleCnt="0">
        <dgm:presLayoutVars>
          <dgm:dir/>
          <dgm:resizeHandles val="exact"/>
        </dgm:presLayoutVars>
      </dgm:prSet>
      <dgm:spPr/>
      <dgm:t>
        <a:bodyPr/>
        <a:lstStyle/>
        <a:p>
          <a:endParaRPr lang="en-US"/>
        </a:p>
      </dgm:t>
    </dgm:pt>
    <dgm:pt modelId="{235B3570-18F0-4F38-A5FE-27AEF7DCDC43}" type="pres">
      <dgm:prSet presAssocID="{09BE8107-FD60-4EB4-ACDC-78BACFCEECC0}" presName="node" presStyleLbl="node1" presStyleIdx="0" presStyleCnt="3">
        <dgm:presLayoutVars>
          <dgm:bulletEnabled val="1"/>
        </dgm:presLayoutVars>
      </dgm:prSet>
      <dgm:spPr/>
      <dgm:t>
        <a:bodyPr/>
        <a:lstStyle/>
        <a:p>
          <a:endParaRPr lang="en-US"/>
        </a:p>
      </dgm:t>
    </dgm:pt>
    <dgm:pt modelId="{A7EAA3A5-7A46-4B85-904F-5A2838DBD058}" type="pres">
      <dgm:prSet presAssocID="{09BE8107-FD60-4EB4-ACDC-78BACFCEECC0}" presName="spNode" presStyleCnt="0"/>
      <dgm:spPr/>
    </dgm:pt>
    <dgm:pt modelId="{FA6728C6-DD6A-4136-999B-3478995D5A17}" type="pres">
      <dgm:prSet presAssocID="{36452592-A6B8-48A8-B885-859C33071176}" presName="sibTrans" presStyleLbl="sibTrans1D1" presStyleIdx="0" presStyleCnt="3"/>
      <dgm:spPr/>
      <dgm:t>
        <a:bodyPr/>
        <a:lstStyle/>
        <a:p>
          <a:endParaRPr lang="en-US"/>
        </a:p>
      </dgm:t>
    </dgm:pt>
    <dgm:pt modelId="{22BA8CA7-460C-44EF-BCF6-0F829A3E062D}" type="pres">
      <dgm:prSet presAssocID="{3842E5F9-CA76-4F44-93BF-B9729EFC3994}" presName="node" presStyleLbl="node1" presStyleIdx="1" presStyleCnt="3">
        <dgm:presLayoutVars>
          <dgm:bulletEnabled val="1"/>
        </dgm:presLayoutVars>
      </dgm:prSet>
      <dgm:spPr/>
      <dgm:t>
        <a:bodyPr/>
        <a:lstStyle/>
        <a:p>
          <a:endParaRPr lang="en-US"/>
        </a:p>
      </dgm:t>
    </dgm:pt>
    <dgm:pt modelId="{45D29422-50C9-4748-AA04-C220081625F1}" type="pres">
      <dgm:prSet presAssocID="{3842E5F9-CA76-4F44-93BF-B9729EFC3994}" presName="spNode" presStyleCnt="0"/>
      <dgm:spPr/>
    </dgm:pt>
    <dgm:pt modelId="{551C04FD-E0CE-4C23-9E92-FC69CDD20939}" type="pres">
      <dgm:prSet presAssocID="{535FE784-54EC-43DA-8854-8C05A6F44225}" presName="sibTrans" presStyleLbl="sibTrans1D1" presStyleIdx="1" presStyleCnt="3"/>
      <dgm:spPr/>
      <dgm:t>
        <a:bodyPr/>
        <a:lstStyle/>
        <a:p>
          <a:endParaRPr lang="en-US"/>
        </a:p>
      </dgm:t>
    </dgm:pt>
    <dgm:pt modelId="{0BB7F1A5-46C1-4A6D-9D03-73C6990AA8FD}" type="pres">
      <dgm:prSet presAssocID="{D8E559B4-653B-471B-9069-97EC2E311455}" presName="node" presStyleLbl="node1" presStyleIdx="2" presStyleCnt="3">
        <dgm:presLayoutVars>
          <dgm:bulletEnabled val="1"/>
        </dgm:presLayoutVars>
      </dgm:prSet>
      <dgm:spPr/>
      <dgm:t>
        <a:bodyPr/>
        <a:lstStyle/>
        <a:p>
          <a:endParaRPr lang="en-US"/>
        </a:p>
      </dgm:t>
    </dgm:pt>
    <dgm:pt modelId="{647B5553-85CE-4EDD-A883-6A2D41D969C1}" type="pres">
      <dgm:prSet presAssocID="{D8E559B4-653B-471B-9069-97EC2E311455}" presName="spNode" presStyleCnt="0"/>
      <dgm:spPr/>
    </dgm:pt>
    <dgm:pt modelId="{13757234-F09F-4C7D-A9D9-AECBE364B676}" type="pres">
      <dgm:prSet presAssocID="{525F90FE-70E6-4EF5-856A-EF497F2CE577}" presName="sibTrans" presStyleLbl="sibTrans1D1" presStyleIdx="2" presStyleCnt="3"/>
      <dgm:spPr/>
      <dgm:t>
        <a:bodyPr/>
        <a:lstStyle/>
        <a:p>
          <a:endParaRPr lang="en-US"/>
        </a:p>
      </dgm:t>
    </dgm:pt>
  </dgm:ptLst>
  <dgm:cxnLst>
    <dgm:cxn modelId="{D9E93481-D7F5-4CC8-A08A-492BCA8E01FE}" type="presOf" srcId="{525F90FE-70E6-4EF5-856A-EF497F2CE577}" destId="{13757234-F09F-4C7D-A9D9-AECBE364B676}" srcOrd="0" destOrd="0" presId="urn:microsoft.com/office/officeart/2005/8/layout/cycle6"/>
    <dgm:cxn modelId="{BD39E6BF-6833-44CD-81F9-D71EBFB2E0E2}" srcId="{64D6560A-F55E-4040-A6CB-0612B8688393}" destId="{D8E559B4-653B-471B-9069-97EC2E311455}" srcOrd="2" destOrd="0" parTransId="{BBFAA85D-236A-4823-B371-8C41123C3EEF}" sibTransId="{525F90FE-70E6-4EF5-856A-EF497F2CE577}"/>
    <dgm:cxn modelId="{A3D23CF2-40DE-43A9-BD74-FC0C257AAE8D}" type="presOf" srcId="{36452592-A6B8-48A8-B885-859C33071176}" destId="{FA6728C6-DD6A-4136-999B-3478995D5A17}" srcOrd="0" destOrd="0" presId="urn:microsoft.com/office/officeart/2005/8/layout/cycle6"/>
    <dgm:cxn modelId="{71DB200A-A06A-49FE-981C-0B2D937C67D0}" srcId="{64D6560A-F55E-4040-A6CB-0612B8688393}" destId="{3842E5F9-CA76-4F44-93BF-B9729EFC3994}" srcOrd="1" destOrd="0" parTransId="{E1208B0D-36C9-41CD-9ECA-D3D99AE03A7A}" sibTransId="{535FE784-54EC-43DA-8854-8C05A6F44225}"/>
    <dgm:cxn modelId="{3B88B0AD-1492-42A6-8621-F9E014EA6401}" type="presOf" srcId="{D8E559B4-653B-471B-9069-97EC2E311455}" destId="{0BB7F1A5-46C1-4A6D-9D03-73C6990AA8FD}" srcOrd="0" destOrd="0" presId="urn:microsoft.com/office/officeart/2005/8/layout/cycle6"/>
    <dgm:cxn modelId="{E831D8FA-611E-461A-8200-9120BAEA7C79}" type="presOf" srcId="{535FE784-54EC-43DA-8854-8C05A6F44225}" destId="{551C04FD-E0CE-4C23-9E92-FC69CDD20939}" srcOrd="0" destOrd="0" presId="urn:microsoft.com/office/officeart/2005/8/layout/cycle6"/>
    <dgm:cxn modelId="{74502DD7-2B3D-4E1C-954D-CF5B8D32AE6A}" srcId="{64D6560A-F55E-4040-A6CB-0612B8688393}" destId="{09BE8107-FD60-4EB4-ACDC-78BACFCEECC0}" srcOrd="0" destOrd="0" parTransId="{1C2ED4D0-BE13-4742-B670-253DEE2B184B}" sibTransId="{36452592-A6B8-48A8-B885-859C33071176}"/>
    <dgm:cxn modelId="{65B1CE55-0F19-4FC5-ACC8-684A421B25BF}" type="presOf" srcId="{3842E5F9-CA76-4F44-93BF-B9729EFC3994}" destId="{22BA8CA7-460C-44EF-BCF6-0F829A3E062D}" srcOrd="0" destOrd="0" presId="urn:microsoft.com/office/officeart/2005/8/layout/cycle6"/>
    <dgm:cxn modelId="{198EACC3-E0A9-45C9-AA55-7F3A54EE65ED}" type="presOf" srcId="{64D6560A-F55E-4040-A6CB-0612B8688393}" destId="{785962E1-4E76-4079-899F-AC47E99E309B}" srcOrd="0" destOrd="0" presId="urn:microsoft.com/office/officeart/2005/8/layout/cycle6"/>
    <dgm:cxn modelId="{593D2491-C114-42A2-8C46-375CB8041EB7}" type="presOf" srcId="{09BE8107-FD60-4EB4-ACDC-78BACFCEECC0}" destId="{235B3570-18F0-4F38-A5FE-27AEF7DCDC43}" srcOrd="0" destOrd="0" presId="urn:microsoft.com/office/officeart/2005/8/layout/cycle6"/>
    <dgm:cxn modelId="{0645C34F-E846-4E18-92FD-E4E6C5347108}" type="presParOf" srcId="{785962E1-4E76-4079-899F-AC47E99E309B}" destId="{235B3570-18F0-4F38-A5FE-27AEF7DCDC43}" srcOrd="0" destOrd="0" presId="urn:microsoft.com/office/officeart/2005/8/layout/cycle6"/>
    <dgm:cxn modelId="{A3BA6AE8-C458-4F1A-991C-BC7775A2D76E}" type="presParOf" srcId="{785962E1-4E76-4079-899F-AC47E99E309B}" destId="{A7EAA3A5-7A46-4B85-904F-5A2838DBD058}" srcOrd="1" destOrd="0" presId="urn:microsoft.com/office/officeart/2005/8/layout/cycle6"/>
    <dgm:cxn modelId="{1D7FBA7F-1497-40EC-8012-DD6178F11E0D}" type="presParOf" srcId="{785962E1-4E76-4079-899F-AC47E99E309B}" destId="{FA6728C6-DD6A-4136-999B-3478995D5A17}" srcOrd="2" destOrd="0" presId="urn:microsoft.com/office/officeart/2005/8/layout/cycle6"/>
    <dgm:cxn modelId="{D7BF8B4F-0B88-4FBA-BE77-5485AB01F2E8}" type="presParOf" srcId="{785962E1-4E76-4079-899F-AC47E99E309B}" destId="{22BA8CA7-460C-44EF-BCF6-0F829A3E062D}" srcOrd="3" destOrd="0" presId="urn:microsoft.com/office/officeart/2005/8/layout/cycle6"/>
    <dgm:cxn modelId="{3D4D03DD-7DEA-4AD5-AF06-A34354CDA3FD}" type="presParOf" srcId="{785962E1-4E76-4079-899F-AC47E99E309B}" destId="{45D29422-50C9-4748-AA04-C220081625F1}" srcOrd="4" destOrd="0" presId="urn:microsoft.com/office/officeart/2005/8/layout/cycle6"/>
    <dgm:cxn modelId="{0FDF067A-11A0-4870-861B-9A461365E905}" type="presParOf" srcId="{785962E1-4E76-4079-899F-AC47E99E309B}" destId="{551C04FD-E0CE-4C23-9E92-FC69CDD20939}" srcOrd="5" destOrd="0" presId="urn:microsoft.com/office/officeart/2005/8/layout/cycle6"/>
    <dgm:cxn modelId="{617CCDAE-3A40-46ED-AA67-30F4B74A6629}" type="presParOf" srcId="{785962E1-4E76-4079-899F-AC47E99E309B}" destId="{0BB7F1A5-46C1-4A6D-9D03-73C6990AA8FD}" srcOrd="6" destOrd="0" presId="urn:microsoft.com/office/officeart/2005/8/layout/cycle6"/>
    <dgm:cxn modelId="{05D626D6-FB09-4394-B316-EFDBF1CD2142}" type="presParOf" srcId="{785962E1-4E76-4079-899F-AC47E99E309B}" destId="{647B5553-85CE-4EDD-A883-6A2D41D969C1}" srcOrd="7" destOrd="0" presId="urn:microsoft.com/office/officeart/2005/8/layout/cycle6"/>
    <dgm:cxn modelId="{C23D2F16-12C6-4D92-8A17-AF7B258771C7}" type="presParOf" srcId="{785962E1-4E76-4079-899F-AC47E99E309B}" destId="{13757234-F09F-4C7D-A9D9-AECBE364B676}"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D6560A-F55E-4040-A6CB-0612B8688393}"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n-US"/>
        </a:p>
      </dgm:t>
    </dgm:pt>
    <dgm:pt modelId="{09BE8107-FD60-4EB4-ACDC-78BACFCEECC0}">
      <dgm:prSet phldrT="[Text]"/>
      <dgm:spPr/>
      <dgm:t>
        <a:bodyPr/>
        <a:lstStyle/>
        <a:p>
          <a:r>
            <a:rPr lang="ms-MY" b="1" dirty="0" smtClean="0">
              <a:effectLst/>
              <a:latin typeface="Arial" panose="020B0604020202020204" pitchFamily="34" charset="0"/>
              <a:cs typeface="Arial" panose="020B0604020202020204" pitchFamily="34" charset="0"/>
            </a:rPr>
            <a:t>7 minggu pembelajaran </a:t>
          </a:r>
          <a:endParaRPr lang="en-US" b="1" dirty="0"/>
        </a:p>
      </dgm:t>
    </dgm:pt>
    <dgm:pt modelId="{1C2ED4D0-BE13-4742-B670-253DEE2B184B}" type="parTrans" cxnId="{74502DD7-2B3D-4E1C-954D-CF5B8D32AE6A}">
      <dgm:prSet/>
      <dgm:spPr/>
      <dgm:t>
        <a:bodyPr/>
        <a:lstStyle/>
        <a:p>
          <a:endParaRPr lang="en-US" b="1"/>
        </a:p>
      </dgm:t>
    </dgm:pt>
    <dgm:pt modelId="{36452592-A6B8-48A8-B885-859C33071176}" type="sibTrans" cxnId="{74502DD7-2B3D-4E1C-954D-CF5B8D32AE6A}">
      <dgm:prSet/>
      <dgm:spPr/>
      <dgm:t>
        <a:bodyPr/>
        <a:lstStyle/>
        <a:p>
          <a:endParaRPr lang="en-US" b="1"/>
        </a:p>
      </dgm:t>
    </dgm:pt>
    <dgm:pt modelId="{3842E5F9-CA76-4F44-93BF-B9729EFC3994}">
      <dgm:prSet phldrT="[Text]"/>
      <dgm:spPr/>
      <dgm:t>
        <a:bodyPr/>
        <a:lstStyle/>
        <a:p>
          <a:r>
            <a:rPr lang="ms-MY" b="1" dirty="0" smtClean="0">
              <a:effectLst/>
              <a:latin typeface="Arial" panose="020B0604020202020204" pitchFamily="34" charset="0"/>
              <a:cs typeface="Arial" panose="020B0604020202020204" pitchFamily="34" charset="0"/>
            </a:rPr>
            <a:t>1 minggu peperiksaan)</a:t>
          </a:r>
          <a:endParaRPr lang="en-US" b="1" dirty="0"/>
        </a:p>
      </dgm:t>
    </dgm:pt>
    <dgm:pt modelId="{E1208B0D-36C9-41CD-9ECA-D3D99AE03A7A}" type="parTrans" cxnId="{71DB200A-A06A-49FE-981C-0B2D937C67D0}">
      <dgm:prSet/>
      <dgm:spPr/>
      <dgm:t>
        <a:bodyPr/>
        <a:lstStyle/>
        <a:p>
          <a:endParaRPr lang="en-US" b="1"/>
        </a:p>
      </dgm:t>
    </dgm:pt>
    <dgm:pt modelId="{535FE784-54EC-43DA-8854-8C05A6F44225}" type="sibTrans" cxnId="{71DB200A-A06A-49FE-981C-0B2D937C67D0}">
      <dgm:prSet/>
      <dgm:spPr/>
      <dgm:t>
        <a:bodyPr/>
        <a:lstStyle/>
        <a:p>
          <a:endParaRPr lang="en-US" b="1"/>
        </a:p>
      </dgm:t>
    </dgm:pt>
    <dgm:pt modelId="{D8E559B4-653B-471B-9069-97EC2E311455}">
      <dgm:prSet phldrT="[Text]"/>
      <dgm:spPr/>
      <dgm:t>
        <a:bodyPr/>
        <a:lstStyle/>
        <a:p>
          <a:r>
            <a:rPr lang="ms-MY" b="1" dirty="0" smtClean="0">
              <a:effectLst/>
              <a:latin typeface="Arial" panose="020B0604020202020204" pitchFamily="34" charset="0"/>
              <a:cs typeface="Arial" panose="020B0604020202020204" pitchFamily="34" charset="0"/>
            </a:rPr>
            <a:t>1 minggu persediaan</a:t>
          </a:r>
          <a:endParaRPr lang="en-US" b="1" dirty="0"/>
        </a:p>
      </dgm:t>
    </dgm:pt>
    <dgm:pt modelId="{BBFAA85D-236A-4823-B371-8C41123C3EEF}" type="parTrans" cxnId="{BD39E6BF-6833-44CD-81F9-D71EBFB2E0E2}">
      <dgm:prSet/>
      <dgm:spPr/>
      <dgm:t>
        <a:bodyPr/>
        <a:lstStyle/>
        <a:p>
          <a:endParaRPr lang="en-US" b="1"/>
        </a:p>
      </dgm:t>
    </dgm:pt>
    <dgm:pt modelId="{525F90FE-70E6-4EF5-856A-EF497F2CE577}" type="sibTrans" cxnId="{BD39E6BF-6833-44CD-81F9-D71EBFB2E0E2}">
      <dgm:prSet/>
      <dgm:spPr/>
      <dgm:t>
        <a:bodyPr/>
        <a:lstStyle/>
        <a:p>
          <a:endParaRPr lang="en-US" b="1"/>
        </a:p>
      </dgm:t>
    </dgm:pt>
    <dgm:pt modelId="{785962E1-4E76-4079-899F-AC47E99E309B}" type="pres">
      <dgm:prSet presAssocID="{64D6560A-F55E-4040-A6CB-0612B8688393}" presName="cycle" presStyleCnt="0">
        <dgm:presLayoutVars>
          <dgm:dir/>
          <dgm:resizeHandles val="exact"/>
        </dgm:presLayoutVars>
      </dgm:prSet>
      <dgm:spPr/>
      <dgm:t>
        <a:bodyPr/>
        <a:lstStyle/>
        <a:p>
          <a:endParaRPr lang="en-US"/>
        </a:p>
      </dgm:t>
    </dgm:pt>
    <dgm:pt modelId="{235B3570-18F0-4F38-A5FE-27AEF7DCDC43}" type="pres">
      <dgm:prSet presAssocID="{09BE8107-FD60-4EB4-ACDC-78BACFCEECC0}" presName="node" presStyleLbl="node1" presStyleIdx="0" presStyleCnt="3">
        <dgm:presLayoutVars>
          <dgm:bulletEnabled val="1"/>
        </dgm:presLayoutVars>
      </dgm:prSet>
      <dgm:spPr/>
      <dgm:t>
        <a:bodyPr/>
        <a:lstStyle/>
        <a:p>
          <a:endParaRPr lang="en-US"/>
        </a:p>
      </dgm:t>
    </dgm:pt>
    <dgm:pt modelId="{A7EAA3A5-7A46-4B85-904F-5A2838DBD058}" type="pres">
      <dgm:prSet presAssocID="{09BE8107-FD60-4EB4-ACDC-78BACFCEECC0}" presName="spNode" presStyleCnt="0"/>
      <dgm:spPr/>
    </dgm:pt>
    <dgm:pt modelId="{FA6728C6-DD6A-4136-999B-3478995D5A17}" type="pres">
      <dgm:prSet presAssocID="{36452592-A6B8-48A8-B885-859C33071176}" presName="sibTrans" presStyleLbl="sibTrans1D1" presStyleIdx="0" presStyleCnt="3"/>
      <dgm:spPr/>
      <dgm:t>
        <a:bodyPr/>
        <a:lstStyle/>
        <a:p>
          <a:endParaRPr lang="en-US"/>
        </a:p>
      </dgm:t>
    </dgm:pt>
    <dgm:pt modelId="{22BA8CA7-460C-44EF-BCF6-0F829A3E062D}" type="pres">
      <dgm:prSet presAssocID="{3842E5F9-CA76-4F44-93BF-B9729EFC3994}" presName="node" presStyleLbl="node1" presStyleIdx="1" presStyleCnt="3">
        <dgm:presLayoutVars>
          <dgm:bulletEnabled val="1"/>
        </dgm:presLayoutVars>
      </dgm:prSet>
      <dgm:spPr/>
      <dgm:t>
        <a:bodyPr/>
        <a:lstStyle/>
        <a:p>
          <a:endParaRPr lang="en-US"/>
        </a:p>
      </dgm:t>
    </dgm:pt>
    <dgm:pt modelId="{45D29422-50C9-4748-AA04-C220081625F1}" type="pres">
      <dgm:prSet presAssocID="{3842E5F9-CA76-4F44-93BF-B9729EFC3994}" presName="spNode" presStyleCnt="0"/>
      <dgm:spPr/>
    </dgm:pt>
    <dgm:pt modelId="{551C04FD-E0CE-4C23-9E92-FC69CDD20939}" type="pres">
      <dgm:prSet presAssocID="{535FE784-54EC-43DA-8854-8C05A6F44225}" presName="sibTrans" presStyleLbl="sibTrans1D1" presStyleIdx="1" presStyleCnt="3"/>
      <dgm:spPr/>
      <dgm:t>
        <a:bodyPr/>
        <a:lstStyle/>
        <a:p>
          <a:endParaRPr lang="en-US"/>
        </a:p>
      </dgm:t>
    </dgm:pt>
    <dgm:pt modelId="{0BB7F1A5-46C1-4A6D-9D03-73C6990AA8FD}" type="pres">
      <dgm:prSet presAssocID="{D8E559B4-653B-471B-9069-97EC2E311455}" presName="node" presStyleLbl="node1" presStyleIdx="2" presStyleCnt="3">
        <dgm:presLayoutVars>
          <dgm:bulletEnabled val="1"/>
        </dgm:presLayoutVars>
      </dgm:prSet>
      <dgm:spPr/>
      <dgm:t>
        <a:bodyPr/>
        <a:lstStyle/>
        <a:p>
          <a:endParaRPr lang="en-US"/>
        </a:p>
      </dgm:t>
    </dgm:pt>
    <dgm:pt modelId="{647B5553-85CE-4EDD-A883-6A2D41D969C1}" type="pres">
      <dgm:prSet presAssocID="{D8E559B4-653B-471B-9069-97EC2E311455}" presName="spNode" presStyleCnt="0"/>
      <dgm:spPr/>
    </dgm:pt>
    <dgm:pt modelId="{13757234-F09F-4C7D-A9D9-AECBE364B676}" type="pres">
      <dgm:prSet presAssocID="{525F90FE-70E6-4EF5-856A-EF497F2CE577}" presName="sibTrans" presStyleLbl="sibTrans1D1" presStyleIdx="2" presStyleCnt="3"/>
      <dgm:spPr/>
      <dgm:t>
        <a:bodyPr/>
        <a:lstStyle/>
        <a:p>
          <a:endParaRPr lang="en-US"/>
        </a:p>
      </dgm:t>
    </dgm:pt>
  </dgm:ptLst>
  <dgm:cxnLst>
    <dgm:cxn modelId="{D9E93481-D7F5-4CC8-A08A-492BCA8E01FE}" type="presOf" srcId="{525F90FE-70E6-4EF5-856A-EF497F2CE577}" destId="{13757234-F09F-4C7D-A9D9-AECBE364B676}" srcOrd="0" destOrd="0" presId="urn:microsoft.com/office/officeart/2005/8/layout/cycle6"/>
    <dgm:cxn modelId="{BD39E6BF-6833-44CD-81F9-D71EBFB2E0E2}" srcId="{64D6560A-F55E-4040-A6CB-0612B8688393}" destId="{D8E559B4-653B-471B-9069-97EC2E311455}" srcOrd="2" destOrd="0" parTransId="{BBFAA85D-236A-4823-B371-8C41123C3EEF}" sibTransId="{525F90FE-70E6-4EF5-856A-EF497F2CE577}"/>
    <dgm:cxn modelId="{A3D23CF2-40DE-43A9-BD74-FC0C257AAE8D}" type="presOf" srcId="{36452592-A6B8-48A8-B885-859C33071176}" destId="{FA6728C6-DD6A-4136-999B-3478995D5A17}" srcOrd="0" destOrd="0" presId="urn:microsoft.com/office/officeart/2005/8/layout/cycle6"/>
    <dgm:cxn modelId="{71DB200A-A06A-49FE-981C-0B2D937C67D0}" srcId="{64D6560A-F55E-4040-A6CB-0612B8688393}" destId="{3842E5F9-CA76-4F44-93BF-B9729EFC3994}" srcOrd="1" destOrd="0" parTransId="{E1208B0D-36C9-41CD-9ECA-D3D99AE03A7A}" sibTransId="{535FE784-54EC-43DA-8854-8C05A6F44225}"/>
    <dgm:cxn modelId="{3B88B0AD-1492-42A6-8621-F9E014EA6401}" type="presOf" srcId="{D8E559B4-653B-471B-9069-97EC2E311455}" destId="{0BB7F1A5-46C1-4A6D-9D03-73C6990AA8FD}" srcOrd="0" destOrd="0" presId="urn:microsoft.com/office/officeart/2005/8/layout/cycle6"/>
    <dgm:cxn modelId="{E831D8FA-611E-461A-8200-9120BAEA7C79}" type="presOf" srcId="{535FE784-54EC-43DA-8854-8C05A6F44225}" destId="{551C04FD-E0CE-4C23-9E92-FC69CDD20939}" srcOrd="0" destOrd="0" presId="urn:microsoft.com/office/officeart/2005/8/layout/cycle6"/>
    <dgm:cxn modelId="{74502DD7-2B3D-4E1C-954D-CF5B8D32AE6A}" srcId="{64D6560A-F55E-4040-A6CB-0612B8688393}" destId="{09BE8107-FD60-4EB4-ACDC-78BACFCEECC0}" srcOrd="0" destOrd="0" parTransId="{1C2ED4D0-BE13-4742-B670-253DEE2B184B}" sibTransId="{36452592-A6B8-48A8-B885-859C33071176}"/>
    <dgm:cxn modelId="{65B1CE55-0F19-4FC5-ACC8-684A421B25BF}" type="presOf" srcId="{3842E5F9-CA76-4F44-93BF-B9729EFC3994}" destId="{22BA8CA7-460C-44EF-BCF6-0F829A3E062D}" srcOrd="0" destOrd="0" presId="urn:microsoft.com/office/officeart/2005/8/layout/cycle6"/>
    <dgm:cxn modelId="{198EACC3-E0A9-45C9-AA55-7F3A54EE65ED}" type="presOf" srcId="{64D6560A-F55E-4040-A6CB-0612B8688393}" destId="{785962E1-4E76-4079-899F-AC47E99E309B}" srcOrd="0" destOrd="0" presId="urn:microsoft.com/office/officeart/2005/8/layout/cycle6"/>
    <dgm:cxn modelId="{593D2491-C114-42A2-8C46-375CB8041EB7}" type="presOf" srcId="{09BE8107-FD60-4EB4-ACDC-78BACFCEECC0}" destId="{235B3570-18F0-4F38-A5FE-27AEF7DCDC43}" srcOrd="0" destOrd="0" presId="urn:microsoft.com/office/officeart/2005/8/layout/cycle6"/>
    <dgm:cxn modelId="{0645C34F-E846-4E18-92FD-E4E6C5347108}" type="presParOf" srcId="{785962E1-4E76-4079-899F-AC47E99E309B}" destId="{235B3570-18F0-4F38-A5FE-27AEF7DCDC43}" srcOrd="0" destOrd="0" presId="urn:microsoft.com/office/officeart/2005/8/layout/cycle6"/>
    <dgm:cxn modelId="{A3BA6AE8-C458-4F1A-991C-BC7775A2D76E}" type="presParOf" srcId="{785962E1-4E76-4079-899F-AC47E99E309B}" destId="{A7EAA3A5-7A46-4B85-904F-5A2838DBD058}" srcOrd="1" destOrd="0" presId="urn:microsoft.com/office/officeart/2005/8/layout/cycle6"/>
    <dgm:cxn modelId="{1D7FBA7F-1497-40EC-8012-DD6178F11E0D}" type="presParOf" srcId="{785962E1-4E76-4079-899F-AC47E99E309B}" destId="{FA6728C6-DD6A-4136-999B-3478995D5A17}" srcOrd="2" destOrd="0" presId="urn:microsoft.com/office/officeart/2005/8/layout/cycle6"/>
    <dgm:cxn modelId="{D7BF8B4F-0B88-4FBA-BE77-5485AB01F2E8}" type="presParOf" srcId="{785962E1-4E76-4079-899F-AC47E99E309B}" destId="{22BA8CA7-460C-44EF-BCF6-0F829A3E062D}" srcOrd="3" destOrd="0" presId="urn:microsoft.com/office/officeart/2005/8/layout/cycle6"/>
    <dgm:cxn modelId="{3D4D03DD-7DEA-4AD5-AF06-A34354CDA3FD}" type="presParOf" srcId="{785962E1-4E76-4079-899F-AC47E99E309B}" destId="{45D29422-50C9-4748-AA04-C220081625F1}" srcOrd="4" destOrd="0" presId="urn:microsoft.com/office/officeart/2005/8/layout/cycle6"/>
    <dgm:cxn modelId="{0FDF067A-11A0-4870-861B-9A461365E905}" type="presParOf" srcId="{785962E1-4E76-4079-899F-AC47E99E309B}" destId="{551C04FD-E0CE-4C23-9E92-FC69CDD20939}" srcOrd="5" destOrd="0" presId="urn:microsoft.com/office/officeart/2005/8/layout/cycle6"/>
    <dgm:cxn modelId="{617CCDAE-3A40-46ED-AA67-30F4B74A6629}" type="presParOf" srcId="{785962E1-4E76-4079-899F-AC47E99E309B}" destId="{0BB7F1A5-46C1-4A6D-9D03-73C6990AA8FD}" srcOrd="6" destOrd="0" presId="urn:microsoft.com/office/officeart/2005/8/layout/cycle6"/>
    <dgm:cxn modelId="{05D626D6-FB09-4394-B316-EFDBF1CD2142}" type="presParOf" srcId="{785962E1-4E76-4079-899F-AC47E99E309B}" destId="{647B5553-85CE-4EDD-A883-6A2D41D969C1}" srcOrd="7" destOrd="0" presId="urn:microsoft.com/office/officeart/2005/8/layout/cycle6"/>
    <dgm:cxn modelId="{C23D2F16-12C6-4D92-8A17-AF7B258771C7}" type="presParOf" srcId="{785962E1-4E76-4079-899F-AC47E99E309B}" destId="{13757234-F09F-4C7D-A9D9-AECBE364B676}" srcOrd="8"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1064D1-5DBD-4EC0-AB8B-9AB3DA7172DB}" type="doc">
      <dgm:prSet loTypeId="urn:microsoft.com/office/officeart/2005/8/layout/hList9" loCatId="list" qsTypeId="urn:microsoft.com/office/officeart/2005/8/quickstyle/simple1" qsCatId="simple" csTypeId="urn:microsoft.com/office/officeart/2005/8/colors/colorful2" csCatId="colorful" phldr="1"/>
      <dgm:spPr/>
    </dgm:pt>
    <dgm:pt modelId="{76714C16-A81B-4E7D-8766-3F81009821D0}">
      <dgm:prSet phldrT="[Text]"/>
      <dgm:spPr/>
      <dgm:t>
        <a:bodyPr/>
        <a:lstStyle/>
        <a:p>
          <a:pPr algn="ctr"/>
          <a:r>
            <a:rPr lang="en-US" dirty="0" err="1" smtClean="0">
              <a:latin typeface="Arial" panose="020B0604020202020204" pitchFamily="34" charset="0"/>
              <a:cs typeface="Arial" panose="020B0604020202020204" pitchFamily="34" charset="0"/>
            </a:rPr>
            <a:t>Kredit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Maksimum</a:t>
          </a:r>
          <a:r>
            <a:rPr lang="en-US" dirty="0" smtClean="0">
              <a:latin typeface="Arial" panose="020B0604020202020204" pitchFamily="34" charset="0"/>
              <a:cs typeface="Arial" panose="020B0604020202020204" pitchFamily="34" charset="0"/>
            </a:rPr>
            <a:t> Per </a:t>
          </a:r>
          <a:r>
            <a:rPr lang="en-US" dirty="0" err="1" smtClean="0">
              <a:latin typeface="Arial" panose="020B0604020202020204" pitchFamily="34" charset="0"/>
              <a:cs typeface="Arial" panose="020B0604020202020204" pitchFamily="34" charset="0"/>
            </a:rPr>
            <a:t>Sesi</a:t>
          </a:r>
          <a:endParaRPr lang="en-US" dirty="0">
            <a:latin typeface="Arial" panose="020B0604020202020204" pitchFamily="34" charset="0"/>
            <a:cs typeface="Arial" panose="020B0604020202020204" pitchFamily="34" charset="0"/>
          </a:endParaRPr>
        </a:p>
      </dgm:t>
    </dgm:pt>
    <dgm:pt modelId="{39EB7973-B4A5-4852-9BAD-C2DC934F379D}" type="parTrans" cxnId="{7DA2EF92-35AF-40DC-A4A4-F817538AA4D7}">
      <dgm:prSet/>
      <dgm:spPr/>
      <dgm:t>
        <a:bodyPr/>
        <a:lstStyle/>
        <a:p>
          <a:endParaRPr lang="en-US"/>
        </a:p>
      </dgm:t>
    </dgm:pt>
    <dgm:pt modelId="{063B0EC6-CA5D-48ED-AB2F-1C26D0302318}" type="sibTrans" cxnId="{7DA2EF92-35AF-40DC-A4A4-F817538AA4D7}">
      <dgm:prSet/>
      <dgm:spPr/>
      <dgm:t>
        <a:bodyPr/>
        <a:lstStyle/>
        <a:p>
          <a:endParaRPr lang="en-US"/>
        </a:p>
      </dgm:t>
    </dgm:pt>
    <dgm:pt modelId="{547EE846-4329-4B11-B090-0C1CD3A39569}">
      <dgm:prSet phldrT="[Text]"/>
      <dgm:spPr/>
      <dgm:t>
        <a:bodyPr/>
        <a:lstStyle/>
        <a:p>
          <a:pPr algn="ctr"/>
          <a:r>
            <a:rPr lang="en-US" dirty="0" err="1" smtClean="0">
              <a:latin typeface="Arial" panose="020B0604020202020204" pitchFamily="34" charset="0"/>
              <a:cs typeface="Arial" panose="020B0604020202020204" pitchFamily="34" charset="0"/>
            </a:rPr>
            <a:t>Kredit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Maksimum</a:t>
          </a:r>
          <a:r>
            <a:rPr lang="en-US" dirty="0" smtClean="0">
              <a:latin typeface="Arial" panose="020B0604020202020204" pitchFamily="34" charset="0"/>
              <a:cs typeface="Arial" panose="020B0604020202020204" pitchFamily="34" charset="0"/>
            </a:rPr>
            <a:t> Per Semester</a:t>
          </a:r>
          <a:endParaRPr lang="en-US" dirty="0">
            <a:latin typeface="Arial" panose="020B0604020202020204" pitchFamily="34" charset="0"/>
            <a:cs typeface="Arial" panose="020B0604020202020204" pitchFamily="34" charset="0"/>
          </a:endParaRPr>
        </a:p>
      </dgm:t>
    </dgm:pt>
    <dgm:pt modelId="{40551ECE-882C-4230-BE30-7F1F890B3BD3}" type="parTrans" cxnId="{24C02516-AD3F-4EBB-9408-78ABB63E65F0}">
      <dgm:prSet/>
      <dgm:spPr/>
      <dgm:t>
        <a:bodyPr/>
        <a:lstStyle/>
        <a:p>
          <a:endParaRPr lang="en-US"/>
        </a:p>
      </dgm:t>
    </dgm:pt>
    <dgm:pt modelId="{B988CAA3-D1AB-4D8B-B604-872B825AF8F4}" type="sibTrans" cxnId="{24C02516-AD3F-4EBB-9408-78ABB63E65F0}">
      <dgm:prSet/>
      <dgm:spPr/>
      <dgm:t>
        <a:bodyPr/>
        <a:lstStyle/>
        <a:p>
          <a:endParaRPr lang="en-US"/>
        </a:p>
      </dgm:t>
    </dgm:pt>
    <dgm:pt modelId="{68563D42-7201-42F7-9101-36C9DE32F443}">
      <dgm:prSet custT="1"/>
      <dgm:spPr/>
      <dgm:t>
        <a:bodyPr/>
        <a:lstStyle/>
        <a:p>
          <a:pPr algn="l"/>
          <a:r>
            <a:rPr lang="ms-MY" sz="1800" smtClean="0">
              <a:latin typeface="Arial" panose="020B0604020202020204" pitchFamily="34" charset="0"/>
              <a:ea typeface="Calibri" panose="020F0502020204030204" pitchFamily="34" charset="0"/>
              <a:cs typeface="Arial" panose="020B0604020202020204" pitchFamily="34" charset="0"/>
            </a:rPr>
            <a:t>50 kredit (43 minggu) – tanpa LI</a:t>
          </a:r>
          <a:endParaRPr lang="en-US" sz="1800" dirty="0"/>
        </a:p>
      </dgm:t>
    </dgm:pt>
    <dgm:pt modelId="{A7AB52DE-ED10-429F-9C12-E23EADD1EB4B}" type="parTrans" cxnId="{18F47515-851F-4A22-92E8-73092DFBA03F}">
      <dgm:prSet/>
      <dgm:spPr/>
      <dgm:t>
        <a:bodyPr/>
        <a:lstStyle/>
        <a:p>
          <a:endParaRPr lang="en-US"/>
        </a:p>
      </dgm:t>
    </dgm:pt>
    <dgm:pt modelId="{2509F137-C7AE-4017-AD1D-0092E859B34D}" type="sibTrans" cxnId="{18F47515-851F-4A22-92E8-73092DFBA03F}">
      <dgm:prSet/>
      <dgm:spPr/>
      <dgm:t>
        <a:bodyPr/>
        <a:lstStyle/>
        <a:p>
          <a:endParaRPr lang="en-US"/>
        </a:p>
      </dgm:t>
    </dgm:pt>
    <dgm:pt modelId="{54AE6782-9F1E-4713-A9CD-5FCAD47EC8BF}">
      <dgm:prSet custT="1"/>
      <dgm:spPr/>
      <dgm:t>
        <a:bodyPr/>
        <a:lstStyle/>
        <a:p>
          <a:pPr algn="l"/>
          <a:r>
            <a:rPr lang="ms-MY" sz="1800" smtClean="0">
              <a:latin typeface="Arial" panose="020B0604020202020204" pitchFamily="34" charset="0"/>
              <a:ea typeface="Calibri" panose="020F0502020204030204" pitchFamily="34" charset="0"/>
              <a:cs typeface="Arial" panose="020B0604020202020204" pitchFamily="34" charset="0"/>
            </a:rPr>
            <a:t>52 kredit (45 minggu) – </a:t>
          </a:r>
        </a:p>
        <a:p>
          <a:pPr algn="l"/>
          <a:r>
            <a:rPr lang="ms-MY" sz="2800" smtClean="0">
              <a:latin typeface="Arial" panose="020B0604020202020204" pitchFamily="34" charset="0"/>
              <a:ea typeface="Calibri" panose="020F0502020204030204" pitchFamily="34" charset="0"/>
              <a:cs typeface="Arial" panose="020B0604020202020204" pitchFamily="34" charset="0"/>
            </a:rPr>
            <a:t>+</a:t>
          </a:r>
          <a:r>
            <a:rPr lang="ms-MY" sz="1800" smtClean="0">
              <a:latin typeface="Arial" panose="020B0604020202020204" pitchFamily="34" charset="0"/>
              <a:ea typeface="Calibri" panose="020F0502020204030204" pitchFamily="34" charset="0"/>
              <a:cs typeface="Arial" panose="020B0604020202020204" pitchFamily="34" charset="0"/>
            </a:rPr>
            <a:t> latihan industri dan pengendalian peperiksaan</a:t>
          </a:r>
          <a:endParaRPr lang="en-US" sz="1800" dirty="0"/>
        </a:p>
      </dgm:t>
    </dgm:pt>
    <dgm:pt modelId="{B0B8D36F-8FC5-4657-8B0D-C0250904B2DC}" type="parTrans" cxnId="{98A16659-531E-4B4D-81CC-66373F751A9E}">
      <dgm:prSet/>
      <dgm:spPr/>
      <dgm:t>
        <a:bodyPr/>
        <a:lstStyle/>
        <a:p>
          <a:endParaRPr lang="en-US"/>
        </a:p>
      </dgm:t>
    </dgm:pt>
    <dgm:pt modelId="{1BDB5FF9-D02E-4D38-B8E3-4DFFCEAE529B}" type="sibTrans" cxnId="{98A16659-531E-4B4D-81CC-66373F751A9E}">
      <dgm:prSet/>
      <dgm:spPr/>
      <dgm:t>
        <a:bodyPr/>
        <a:lstStyle/>
        <a:p>
          <a:endParaRPr lang="en-US"/>
        </a:p>
      </dgm:t>
    </dgm:pt>
    <dgm:pt modelId="{619ED799-532D-4237-AE4B-AF3DB8ED872B}">
      <dgm:prSet custT="1"/>
      <dgm:spPr/>
      <dgm:t>
        <a:bodyPr/>
        <a:lstStyle/>
        <a:p>
          <a:pPr algn="l"/>
          <a:r>
            <a:rPr lang="ms-MY" sz="1800" dirty="0" smtClean="0">
              <a:latin typeface="Arial" panose="020B0604020202020204" pitchFamily="34" charset="0"/>
              <a:ea typeface="Arial" panose="020B0604020202020204" pitchFamily="34" charset="0"/>
              <a:cs typeface="Arial" panose="020B0604020202020204" pitchFamily="34" charset="0"/>
            </a:rPr>
            <a:t>      20 kredit</a:t>
          </a:r>
          <a:endParaRPr lang="en-US" sz="1800" dirty="0"/>
        </a:p>
      </dgm:t>
    </dgm:pt>
    <dgm:pt modelId="{2DE8976D-2C90-4A25-A05C-34813774A966}" type="parTrans" cxnId="{B238219A-2BD4-47F9-BF7F-B96ED10E3A95}">
      <dgm:prSet/>
      <dgm:spPr/>
      <dgm:t>
        <a:bodyPr/>
        <a:lstStyle/>
        <a:p>
          <a:endParaRPr lang="en-US"/>
        </a:p>
      </dgm:t>
    </dgm:pt>
    <dgm:pt modelId="{B0803E74-F21D-4FCF-A127-4662EB7EF1F3}" type="sibTrans" cxnId="{B238219A-2BD4-47F9-BF7F-B96ED10E3A95}">
      <dgm:prSet/>
      <dgm:spPr/>
      <dgm:t>
        <a:bodyPr/>
        <a:lstStyle/>
        <a:p>
          <a:endParaRPr lang="en-US"/>
        </a:p>
      </dgm:t>
    </dgm:pt>
    <dgm:pt modelId="{7EDFA92D-E05C-44AB-BC53-C7C51040CC6B}" type="pres">
      <dgm:prSet presAssocID="{181064D1-5DBD-4EC0-AB8B-9AB3DA7172DB}" presName="list" presStyleCnt="0">
        <dgm:presLayoutVars>
          <dgm:dir/>
          <dgm:animLvl val="lvl"/>
        </dgm:presLayoutVars>
      </dgm:prSet>
      <dgm:spPr/>
    </dgm:pt>
    <dgm:pt modelId="{D37601AD-7DE2-4B58-B8E0-DF3AF875615F}" type="pres">
      <dgm:prSet presAssocID="{76714C16-A81B-4E7D-8766-3F81009821D0}" presName="posSpace" presStyleCnt="0"/>
      <dgm:spPr/>
    </dgm:pt>
    <dgm:pt modelId="{CCD94683-43D2-4E45-83DF-407C16CBF644}" type="pres">
      <dgm:prSet presAssocID="{76714C16-A81B-4E7D-8766-3F81009821D0}" presName="vertFlow" presStyleCnt="0"/>
      <dgm:spPr/>
    </dgm:pt>
    <dgm:pt modelId="{1028F754-5862-4A65-B1ED-63B4BDDCD344}" type="pres">
      <dgm:prSet presAssocID="{76714C16-A81B-4E7D-8766-3F81009821D0}" presName="topSpace" presStyleCnt="0"/>
      <dgm:spPr/>
    </dgm:pt>
    <dgm:pt modelId="{DC306398-CDA8-4D39-ACDA-A6B64CF3A264}" type="pres">
      <dgm:prSet presAssocID="{76714C16-A81B-4E7D-8766-3F81009821D0}" presName="firstComp" presStyleCnt="0"/>
      <dgm:spPr/>
    </dgm:pt>
    <dgm:pt modelId="{808C6F6A-AB14-4261-B320-5A7A077158CE}" type="pres">
      <dgm:prSet presAssocID="{76714C16-A81B-4E7D-8766-3F81009821D0}" presName="firstChild" presStyleLbl="bgAccFollowNode1" presStyleIdx="0" presStyleCnt="3"/>
      <dgm:spPr/>
      <dgm:t>
        <a:bodyPr/>
        <a:lstStyle/>
        <a:p>
          <a:endParaRPr lang="en-US"/>
        </a:p>
      </dgm:t>
    </dgm:pt>
    <dgm:pt modelId="{88C44A4D-AEC3-4A21-9C9A-D7E822768E91}" type="pres">
      <dgm:prSet presAssocID="{76714C16-A81B-4E7D-8766-3F81009821D0}" presName="firstChildTx" presStyleLbl="bgAccFollowNode1" presStyleIdx="0" presStyleCnt="3">
        <dgm:presLayoutVars>
          <dgm:bulletEnabled val="1"/>
        </dgm:presLayoutVars>
      </dgm:prSet>
      <dgm:spPr/>
      <dgm:t>
        <a:bodyPr/>
        <a:lstStyle/>
        <a:p>
          <a:endParaRPr lang="en-US"/>
        </a:p>
      </dgm:t>
    </dgm:pt>
    <dgm:pt modelId="{C7D88454-7874-4E44-8362-0C611C8AFA42}" type="pres">
      <dgm:prSet presAssocID="{54AE6782-9F1E-4713-A9CD-5FCAD47EC8BF}" presName="comp" presStyleCnt="0"/>
      <dgm:spPr/>
    </dgm:pt>
    <dgm:pt modelId="{25DE85D1-273D-467B-BEE4-E7778DC6ABBA}" type="pres">
      <dgm:prSet presAssocID="{54AE6782-9F1E-4713-A9CD-5FCAD47EC8BF}" presName="child" presStyleLbl="bgAccFollowNode1" presStyleIdx="1" presStyleCnt="3"/>
      <dgm:spPr/>
      <dgm:t>
        <a:bodyPr/>
        <a:lstStyle/>
        <a:p>
          <a:endParaRPr lang="en-US"/>
        </a:p>
      </dgm:t>
    </dgm:pt>
    <dgm:pt modelId="{A3380FE2-E3BB-4B3C-9400-0AF4FCE368A1}" type="pres">
      <dgm:prSet presAssocID="{54AE6782-9F1E-4713-A9CD-5FCAD47EC8BF}" presName="childTx" presStyleLbl="bgAccFollowNode1" presStyleIdx="1" presStyleCnt="3">
        <dgm:presLayoutVars>
          <dgm:bulletEnabled val="1"/>
        </dgm:presLayoutVars>
      </dgm:prSet>
      <dgm:spPr/>
      <dgm:t>
        <a:bodyPr/>
        <a:lstStyle/>
        <a:p>
          <a:endParaRPr lang="en-US"/>
        </a:p>
      </dgm:t>
    </dgm:pt>
    <dgm:pt modelId="{5C70A1CF-7585-43AA-B4AE-3DBD49A7F398}" type="pres">
      <dgm:prSet presAssocID="{76714C16-A81B-4E7D-8766-3F81009821D0}" presName="negSpace" presStyleCnt="0"/>
      <dgm:spPr/>
    </dgm:pt>
    <dgm:pt modelId="{811F98BD-0B05-48AA-8468-C259C48F1A35}" type="pres">
      <dgm:prSet presAssocID="{76714C16-A81B-4E7D-8766-3F81009821D0}" presName="circle" presStyleLbl="node1" presStyleIdx="0" presStyleCnt="2"/>
      <dgm:spPr/>
      <dgm:t>
        <a:bodyPr/>
        <a:lstStyle/>
        <a:p>
          <a:endParaRPr lang="en-US"/>
        </a:p>
      </dgm:t>
    </dgm:pt>
    <dgm:pt modelId="{FC4EC0AB-518C-433D-A2C5-8D33C214B484}" type="pres">
      <dgm:prSet presAssocID="{063B0EC6-CA5D-48ED-AB2F-1C26D0302318}" presName="transSpace" presStyleCnt="0"/>
      <dgm:spPr/>
    </dgm:pt>
    <dgm:pt modelId="{DC472BCE-7F0C-4295-830E-EFC784BA85C4}" type="pres">
      <dgm:prSet presAssocID="{547EE846-4329-4B11-B090-0C1CD3A39569}" presName="posSpace" presStyleCnt="0"/>
      <dgm:spPr/>
    </dgm:pt>
    <dgm:pt modelId="{64013464-C193-45DC-8312-103EF4663DB6}" type="pres">
      <dgm:prSet presAssocID="{547EE846-4329-4B11-B090-0C1CD3A39569}" presName="vertFlow" presStyleCnt="0"/>
      <dgm:spPr/>
    </dgm:pt>
    <dgm:pt modelId="{EFAF8FC8-4F7B-4FE1-84E4-F59230035300}" type="pres">
      <dgm:prSet presAssocID="{547EE846-4329-4B11-B090-0C1CD3A39569}" presName="topSpace" presStyleCnt="0"/>
      <dgm:spPr/>
    </dgm:pt>
    <dgm:pt modelId="{AB28E3D3-7815-44DB-814A-69415075837E}" type="pres">
      <dgm:prSet presAssocID="{547EE846-4329-4B11-B090-0C1CD3A39569}" presName="firstComp" presStyleCnt="0"/>
      <dgm:spPr/>
    </dgm:pt>
    <dgm:pt modelId="{4A594F1E-4AAB-406A-A0F3-37FB258415F6}" type="pres">
      <dgm:prSet presAssocID="{547EE846-4329-4B11-B090-0C1CD3A39569}" presName="firstChild" presStyleLbl="bgAccFollowNode1" presStyleIdx="2" presStyleCnt="3"/>
      <dgm:spPr/>
      <dgm:t>
        <a:bodyPr/>
        <a:lstStyle/>
        <a:p>
          <a:endParaRPr lang="en-US"/>
        </a:p>
      </dgm:t>
    </dgm:pt>
    <dgm:pt modelId="{CE2A4125-C130-4C61-9287-3ACA0DED38E1}" type="pres">
      <dgm:prSet presAssocID="{547EE846-4329-4B11-B090-0C1CD3A39569}" presName="firstChildTx" presStyleLbl="bgAccFollowNode1" presStyleIdx="2" presStyleCnt="3">
        <dgm:presLayoutVars>
          <dgm:bulletEnabled val="1"/>
        </dgm:presLayoutVars>
      </dgm:prSet>
      <dgm:spPr/>
      <dgm:t>
        <a:bodyPr/>
        <a:lstStyle/>
        <a:p>
          <a:endParaRPr lang="en-US"/>
        </a:p>
      </dgm:t>
    </dgm:pt>
    <dgm:pt modelId="{9594D919-CF61-49CA-A93E-FED83F4ED2F3}" type="pres">
      <dgm:prSet presAssocID="{547EE846-4329-4B11-B090-0C1CD3A39569}" presName="negSpace" presStyleCnt="0"/>
      <dgm:spPr/>
    </dgm:pt>
    <dgm:pt modelId="{F3BF75A1-D0B1-42DE-BFD0-FA2816B21BCD}" type="pres">
      <dgm:prSet presAssocID="{547EE846-4329-4B11-B090-0C1CD3A39569}" presName="circle" presStyleLbl="node1" presStyleIdx="1" presStyleCnt="2"/>
      <dgm:spPr/>
      <dgm:t>
        <a:bodyPr/>
        <a:lstStyle/>
        <a:p>
          <a:endParaRPr lang="en-US"/>
        </a:p>
      </dgm:t>
    </dgm:pt>
  </dgm:ptLst>
  <dgm:cxnLst>
    <dgm:cxn modelId="{98A16659-531E-4B4D-81CC-66373F751A9E}" srcId="{76714C16-A81B-4E7D-8766-3F81009821D0}" destId="{54AE6782-9F1E-4713-A9CD-5FCAD47EC8BF}" srcOrd="1" destOrd="0" parTransId="{B0B8D36F-8FC5-4657-8B0D-C0250904B2DC}" sibTransId="{1BDB5FF9-D02E-4D38-B8E3-4DFFCEAE529B}"/>
    <dgm:cxn modelId="{3B178255-C854-4301-B33F-C307C1863A45}" type="presOf" srcId="{619ED799-532D-4237-AE4B-AF3DB8ED872B}" destId="{4A594F1E-4AAB-406A-A0F3-37FB258415F6}" srcOrd="0" destOrd="0" presId="urn:microsoft.com/office/officeart/2005/8/layout/hList9"/>
    <dgm:cxn modelId="{7DA2EF92-35AF-40DC-A4A4-F817538AA4D7}" srcId="{181064D1-5DBD-4EC0-AB8B-9AB3DA7172DB}" destId="{76714C16-A81B-4E7D-8766-3F81009821D0}" srcOrd="0" destOrd="0" parTransId="{39EB7973-B4A5-4852-9BAD-C2DC934F379D}" sibTransId="{063B0EC6-CA5D-48ED-AB2F-1C26D0302318}"/>
    <dgm:cxn modelId="{B238219A-2BD4-47F9-BF7F-B96ED10E3A95}" srcId="{547EE846-4329-4B11-B090-0C1CD3A39569}" destId="{619ED799-532D-4237-AE4B-AF3DB8ED872B}" srcOrd="0" destOrd="0" parTransId="{2DE8976D-2C90-4A25-A05C-34813774A966}" sibTransId="{B0803E74-F21D-4FCF-A127-4662EB7EF1F3}"/>
    <dgm:cxn modelId="{2D8A7359-9245-4564-9B9C-0E7140C0FFF8}" type="presOf" srcId="{68563D42-7201-42F7-9101-36C9DE32F443}" destId="{88C44A4D-AEC3-4A21-9C9A-D7E822768E91}" srcOrd="1" destOrd="0" presId="urn:microsoft.com/office/officeart/2005/8/layout/hList9"/>
    <dgm:cxn modelId="{C335E762-FAA0-4A88-9349-742262E5CA33}" type="presOf" srcId="{54AE6782-9F1E-4713-A9CD-5FCAD47EC8BF}" destId="{25DE85D1-273D-467B-BEE4-E7778DC6ABBA}" srcOrd="0" destOrd="0" presId="urn:microsoft.com/office/officeart/2005/8/layout/hList9"/>
    <dgm:cxn modelId="{714C46C1-6474-43C8-9F53-B7DB8855840A}" type="presOf" srcId="{68563D42-7201-42F7-9101-36C9DE32F443}" destId="{808C6F6A-AB14-4261-B320-5A7A077158CE}" srcOrd="0" destOrd="0" presId="urn:microsoft.com/office/officeart/2005/8/layout/hList9"/>
    <dgm:cxn modelId="{18F47515-851F-4A22-92E8-73092DFBA03F}" srcId="{76714C16-A81B-4E7D-8766-3F81009821D0}" destId="{68563D42-7201-42F7-9101-36C9DE32F443}" srcOrd="0" destOrd="0" parTransId="{A7AB52DE-ED10-429F-9C12-E23EADD1EB4B}" sibTransId="{2509F137-C7AE-4017-AD1D-0092E859B34D}"/>
    <dgm:cxn modelId="{B5989173-F8C6-4C24-8BF7-BC998A197F4D}" type="presOf" srcId="{547EE846-4329-4B11-B090-0C1CD3A39569}" destId="{F3BF75A1-D0B1-42DE-BFD0-FA2816B21BCD}" srcOrd="0" destOrd="0" presId="urn:microsoft.com/office/officeart/2005/8/layout/hList9"/>
    <dgm:cxn modelId="{9C475DE2-47B4-4749-908C-1CBFF6F272D7}" type="presOf" srcId="{181064D1-5DBD-4EC0-AB8B-9AB3DA7172DB}" destId="{7EDFA92D-E05C-44AB-BC53-C7C51040CC6B}" srcOrd="0" destOrd="0" presId="urn:microsoft.com/office/officeart/2005/8/layout/hList9"/>
    <dgm:cxn modelId="{F463BE44-D4E8-48F3-87FA-CF25B75D0AD0}" type="presOf" srcId="{54AE6782-9F1E-4713-A9CD-5FCAD47EC8BF}" destId="{A3380FE2-E3BB-4B3C-9400-0AF4FCE368A1}" srcOrd="1" destOrd="0" presId="urn:microsoft.com/office/officeart/2005/8/layout/hList9"/>
    <dgm:cxn modelId="{5A3B5956-2423-45B4-B6A1-F0D7D7F38EE5}" type="presOf" srcId="{76714C16-A81B-4E7D-8766-3F81009821D0}" destId="{811F98BD-0B05-48AA-8468-C259C48F1A35}" srcOrd="0" destOrd="0" presId="urn:microsoft.com/office/officeart/2005/8/layout/hList9"/>
    <dgm:cxn modelId="{24C02516-AD3F-4EBB-9408-78ABB63E65F0}" srcId="{181064D1-5DBD-4EC0-AB8B-9AB3DA7172DB}" destId="{547EE846-4329-4B11-B090-0C1CD3A39569}" srcOrd="1" destOrd="0" parTransId="{40551ECE-882C-4230-BE30-7F1F890B3BD3}" sibTransId="{B988CAA3-D1AB-4D8B-B604-872B825AF8F4}"/>
    <dgm:cxn modelId="{4F9D0915-1883-4F0E-967E-CBF59DB149EE}" type="presOf" srcId="{619ED799-532D-4237-AE4B-AF3DB8ED872B}" destId="{CE2A4125-C130-4C61-9287-3ACA0DED38E1}" srcOrd="1" destOrd="0" presId="urn:microsoft.com/office/officeart/2005/8/layout/hList9"/>
    <dgm:cxn modelId="{E85A9AF8-3EDC-4264-B04A-EE9107486235}" type="presParOf" srcId="{7EDFA92D-E05C-44AB-BC53-C7C51040CC6B}" destId="{D37601AD-7DE2-4B58-B8E0-DF3AF875615F}" srcOrd="0" destOrd="0" presId="urn:microsoft.com/office/officeart/2005/8/layout/hList9"/>
    <dgm:cxn modelId="{694F62E0-72F7-401C-AC3C-B2C96FA849E7}" type="presParOf" srcId="{7EDFA92D-E05C-44AB-BC53-C7C51040CC6B}" destId="{CCD94683-43D2-4E45-83DF-407C16CBF644}" srcOrd="1" destOrd="0" presId="urn:microsoft.com/office/officeart/2005/8/layout/hList9"/>
    <dgm:cxn modelId="{D97DD986-CAB8-4E66-BE56-116B994266E2}" type="presParOf" srcId="{CCD94683-43D2-4E45-83DF-407C16CBF644}" destId="{1028F754-5862-4A65-B1ED-63B4BDDCD344}" srcOrd="0" destOrd="0" presId="urn:microsoft.com/office/officeart/2005/8/layout/hList9"/>
    <dgm:cxn modelId="{BF815AEF-FDF2-49CB-AEDD-965ABEECBC4B}" type="presParOf" srcId="{CCD94683-43D2-4E45-83DF-407C16CBF644}" destId="{DC306398-CDA8-4D39-ACDA-A6B64CF3A264}" srcOrd="1" destOrd="0" presId="urn:microsoft.com/office/officeart/2005/8/layout/hList9"/>
    <dgm:cxn modelId="{E5A207B5-5464-41B0-8CA8-BA561B2DE982}" type="presParOf" srcId="{DC306398-CDA8-4D39-ACDA-A6B64CF3A264}" destId="{808C6F6A-AB14-4261-B320-5A7A077158CE}" srcOrd="0" destOrd="0" presId="urn:microsoft.com/office/officeart/2005/8/layout/hList9"/>
    <dgm:cxn modelId="{81CA2404-1F73-4155-8780-2A2A73998C05}" type="presParOf" srcId="{DC306398-CDA8-4D39-ACDA-A6B64CF3A264}" destId="{88C44A4D-AEC3-4A21-9C9A-D7E822768E91}" srcOrd="1" destOrd="0" presId="urn:microsoft.com/office/officeart/2005/8/layout/hList9"/>
    <dgm:cxn modelId="{FED5FBB9-FEEB-465E-96D0-250325AD29C1}" type="presParOf" srcId="{CCD94683-43D2-4E45-83DF-407C16CBF644}" destId="{C7D88454-7874-4E44-8362-0C611C8AFA42}" srcOrd="2" destOrd="0" presId="urn:microsoft.com/office/officeart/2005/8/layout/hList9"/>
    <dgm:cxn modelId="{18A6919B-D87D-4DC2-8F21-43870C744B2B}" type="presParOf" srcId="{C7D88454-7874-4E44-8362-0C611C8AFA42}" destId="{25DE85D1-273D-467B-BEE4-E7778DC6ABBA}" srcOrd="0" destOrd="0" presId="urn:microsoft.com/office/officeart/2005/8/layout/hList9"/>
    <dgm:cxn modelId="{AE9116CB-FBEA-4211-8FFB-15BC4896B8AA}" type="presParOf" srcId="{C7D88454-7874-4E44-8362-0C611C8AFA42}" destId="{A3380FE2-E3BB-4B3C-9400-0AF4FCE368A1}" srcOrd="1" destOrd="0" presId="urn:microsoft.com/office/officeart/2005/8/layout/hList9"/>
    <dgm:cxn modelId="{F1E5CA93-B52A-4FF3-A1EB-A573F3565B39}" type="presParOf" srcId="{7EDFA92D-E05C-44AB-BC53-C7C51040CC6B}" destId="{5C70A1CF-7585-43AA-B4AE-3DBD49A7F398}" srcOrd="2" destOrd="0" presId="urn:microsoft.com/office/officeart/2005/8/layout/hList9"/>
    <dgm:cxn modelId="{5A7504A6-9D72-40EB-A53D-032B13F896EE}" type="presParOf" srcId="{7EDFA92D-E05C-44AB-BC53-C7C51040CC6B}" destId="{811F98BD-0B05-48AA-8468-C259C48F1A35}" srcOrd="3" destOrd="0" presId="urn:microsoft.com/office/officeart/2005/8/layout/hList9"/>
    <dgm:cxn modelId="{BD8D318C-3A66-4690-9756-8A83A1D03CAA}" type="presParOf" srcId="{7EDFA92D-E05C-44AB-BC53-C7C51040CC6B}" destId="{FC4EC0AB-518C-433D-A2C5-8D33C214B484}" srcOrd="4" destOrd="0" presId="urn:microsoft.com/office/officeart/2005/8/layout/hList9"/>
    <dgm:cxn modelId="{CC432999-D1BB-4C56-BEA6-3BC6294BA596}" type="presParOf" srcId="{7EDFA92D-E05C-44AB-BC53-C7C51040CC6B}" destId="{DC472BCE-7F0C-4295-830E-EFC784BA85C4}" srcOrd="5" destOrd="0" presId="urn:microsoft.com/office/officeart/2005/8/layout/hList9"/>
    <dgm:cxn modelId="{3FF65EB9-6EE4-419B-9248-D8BAE92C1019}" type="presParOf" srcId="{7EDFA92D-E05C-44AB-BC53-C7C51040CC6B}" destId="{64013464-C193-45DC-8312-103EF4663DB6}" srcOrd="6" destOrd="0" presId="urn:microsoft.com/office/officeart/2005/8/layout/hList9"/>
    <dgm:cxn modelId="{79572B64-C615-4D23-89FE-920806C1B9E2}" type="presParOf" srcId="{64013464-C193-45DC-8312-103EF4663DB6}" destId="{EFAF8FC8-4F7B-4FE1-84E4-F59230035300}" srcOrd="0" destOrd="0" presId="urn:microsoft.com/office/officeart/2005/8/layout/hList9"/>
    <dgm:cxn modelId="{27DCA113-FEA2-42BC-94B2-F2AD6BBE0E5B}" type="presParOf" srcId="{64013464-C193-45DC-8312-103EF4663DB6}" destId="{AB28E3D3-7815-44DB-814A-69415075837E}" srcOrd="1" destOrd="0" presId="urn:microsoft.com/office/officeart/2005/8/layout/hList9"/>
    <dgm:cxn modelId="{86FD545B-8E4E-492C-800A-D6B38F120622}" type="presParOf" srcId="{AB28E3D3-7815-44DB-814A-69415075837E}" destId="{4A594F1E-4AAB-406A-A0F3-37FB258415F6}" srcOrd="0" destOrd="0" presId="urn:microsoft.com/office/officeart/2005/8/layout/hList9"/>
    <dgm:cxn modelId="{E9F423F8-64AF-43F2-99A6-F0E85B64845A}" type="presParOf" srcId="{AB28E3D3-7815-44DB-814A-69415075837E}" destId="{CE2A4125-C130-4C61-9287-3ACA0DED38E1}" srcOrd="1" destOrd="0" presId="urn:microsoft.com/office/officeart/2005/8/layout/hList9"/>
    <dgm:cxn modelId="{41537A5D-DF37-41C3-BCB3-C17CE851A104}" type="presParOf" srcId="{7EDFA92D-E05C-44AB-BC53-C7C51040CC6B}" destId="{9594D919-CF61-49CA-A93E-FED83F4ED2F3}" srcOrd="7" destOrd="0" presId="urn:microsoft.com/office/officeart/2005/8/layout/hList9"/>
    <dgm:cxn modelId="{90D6E331-7478-4C5C-908B-F580E5EA477C}" type="presParOf" srcId="{7EDFA92D-E05C-44AB-BC53-C7C51040CC6B}" destId="{F3BF75A1-D0B1-42DE-BFD0-FA2816B21BCD}"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EE324E-FC8C-4D28-A3B0-16865F397C18}"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MY"/>
        </a:p>
      </dgm:t>
    </dgm:pt>
    <dgm:pt modelId="{C8CAE6CA-8DA1-40F4-B229-9EF53EDFE12F}">
      <dgm:prSet phldrT="[Text]"/>
      <dgm:spPr/>
      <dgm:t>
        <a:bodyPr/>
        <a:lstStyle/>
        <a:p>
          <a:r>
            <a:rPr lang="ms-MY" dirty="0" smtClean="0">
              <a:solidFill>
                <a:schemeClr val="accent1">
                  <a:lumMod val="60000"/>
                  <a:lumOff val="40000"/>
                </a:schemeClr>
              </a:solidFill>
              <a:latin typeface="Arial" panose="020B0604020202020204" pitchFamily="34" charset="0"/>
              <a:ea typeface="Times New Roman" panose="02020603050405020304" pitchFamily="18" charset="0"/>
            </a:rPr>
            <a:t>Kaedah Penyampaian </a:t>
          </a:r>
        </a:p>
        <a:p>
          <a:r>
            <a:rPr lang="ms-MY" dirty="0" smtClean="0">
              <a:solidFill>
                <a:schemeClr val="accent1">
                  <a:lumMod val="60000"/>
                  <a:lumOff val="40000"/>
                </a:schemeClr>
              </a:solidFill>
              <a:latin typeface="Arial" panose="020B0604020202020204" pitchFamily="34" charset="0"/>
              <a:ea typeface="Times New Roman" panose="02020603050405020304" pitchFamily="18" charset="0"/>
            </a:rPr>
            <a:t>Secara Konvensional </a:t>
          </a:r>
          <a:endParaRPr lang="en-MY" dirty="0">
            <a:solidFill>
              <a:schemeClr val="accent1">
                <a:lumMod val="60000"/>
                <a:lumOff val="40000"/>
              </a:schemeClr>
            </a:solidFill>
          </a:endParaRPr>
        </a:p>
      </dgm:t>
    </dgm:pt>
    <dgm:pt modelId="{3F9C4105-6FCF-4584-A2AC-0388DF4A0B79}" type="parTrans" cxnId="{78E618F9-AF3A-4D55-823E-EC6D310C6F61}">
      <dgm:prSet/>
      <dgm:spPr/>
      <dgm:t>
        <a:bodyPr/>
        <a:lstStyle/>
        <a:p>
          <a:endParaRPr lang="en-MY"/>
        </a:p>
      </dgm:t>
    </dgm:pt>
    <dgm:pt modelId="{E25CB770-2DBD-4105-8D0B-5663BBC31E33}" type="sibTrans" cxnId="{78E618F9-AF3A-4D55-823E-EC6D310C6F61}">
      <dgm:prSet/>
      <dgm:spPr/>
      <dgm:t>
        <a:bodyPr/>
        <a:lstStyle/>
        <a:p>
          <a:endParaRPr lang="en-MY"/>
        </a:p>
      </dgm:t>
    </dgm:pt>
    <dgm:pt modelId="{2398DF80-9F32-4ACB-95AF-48663B914B80}">
      <dgm:prSet phldrT="[Text]"/>
      <dgm:spPr/>
      <dgm:t>
        <a:bodyPr/>
        <a:lstStyle/>
        <a:p>
          <a:r>
            <a:rPr lang="ms-MY" dirty="0" smtClean="0">
              <a:solidFill>
                <a:schemeClr val="accent3">
                  <a:lumMod val="60000"/>
                  <a:lumOff val="40000"/>
                </a:schemeClr>
              </a:solidFill>
              <a:latin typeface="Arial" panose="020B0604020202020204" pitchFamily="34" charset="0"/>
              <a:ea typeface="Times New Roman" panose="02020603050405020304" pitchFamily="18" charset="0"/>
            </a:rPr>
            <a:t>Kaedah Penyampaian Secara Pembelajaran Terbuka dan Jarak Jauh (</a:t>
          </a:r>
          <a:r>
            <a:rPr lang="ms-MY" i="1" dirty="0" smtClean="0">
              <a:solidFill>
                <a:schemeClr val="accent3">
                  <a:lumMod val="60000"/>
                  <a:lumOff val="40000"/>
                </a:schemeClr>
              </a:solidFill>
              <a:latin typeface="Arial" panose="020B0604020202020204" pitchFamily="34" charset="0"/>
              <a:ea typeface="Times New Roman" panose="02020603050405020304" pitchFamily="18" charset="0"/>
            </a:rPr>
            <a:t>Open and Distance Learning, </a:t>
          </a:r>
          <a:r>
            <a:rPr lang="ms-MY" dirty="0" smtClean="0">
              <a:solidFill>
                <a:schemeClr val="accent3">
                  <a:lumMod val="60000"/>
                  <a:lumOff val="40000"/>
                </a:schemeClr>
              </a:solidFill>
              <a:latin typeface="Arial" panose="020B0604020202020204" pitchFamily="34" charset="0"/>
              <a:ea typeface="Times New Roman" panose="02020603050405020304" pitchFamily="18" charset="0"/>
            </a:rPr>
            <a:t>ODL)</a:t>
          </a:r>
          <a:endParaRPr lang="en-MY" dirty="0">
            <a:solidFill>
              <a:schemeClr val="accent3">
                <a:lumMod val="60000"/>
                <a:lumOff val="40000"/>
              </a:schemeClr>
            </a:solidFill>
          </a:endParaRPr>
        </a:p>
      </dgm:t>
    </dgm:pt>
    <dgm:pt modelId="{27E5B3A0-B645-42EA-9C68-130FF1D849AE}" type="parTrans" cxnId="{5F6E679F-1D3A-4DD1-B508-5F4B3DB526DB}">
      <dgm:prSet/>
      <dgm:spPr/>
      <dgm:t>
        <a:bodyPr/>
        <a:lstStyle/>
        <a:p>
          <a:endParaRPr lang="en-MY"/>
        </a:p>
      </dgm:t>
    </dgm:pt>
    <dgm:pt modelId="{629BE66A-4FF9-4DBD-9FEA-76402EE86438}" type="sibTrans" cxnId="{5F6E679F-1D3A-4DD1-B508-5F4B3DB526DB}">
      <dgm:prSet/>
      <dgm:spPr/>
      <dgm:t>
        <a:bodyPr/>
        <a:lstStyle/>
        <a:p>
          <a:endParaRPr lang="en-MY"/>
        </a:p>
      </dgm:t>
    </dgm:pt>
    <dgm:pt modelId="{19DB7807-3B01-4254-932F-000AFAA5F904}" type="pres">
      <dgm:prSet presAssocID="{01EE324E-FC8C-4D28-A3B0-16865F397C18}" presName="Name0" presStyleCnt="0">
        <dgm:presLayoutVars>
          <dgm:orgChart val="1"/>
          <dgm:chPref val="1"/>
          <dgm:dir/>
          <dgm:animOne val="branch"/>
          <dgm:animLvl val="lvl"/>
          <dgm:resizeHandles/>
        </dgm:presLayoutVars>
      </dgm:prSet>
      <dgm:spPr/>
      <dgm:t>
        <a:bodyPr/>
        <a:lstStyle/>
        <a:p>
          <a:endParaRPr lang="en-MY"/>
        </a:p>
      </dgm:t>
    </dgm:pt>
    <dgm:pt modelId="{7625AFDB-681E-4D98-A5F8-4DDDC5C91568}" type="pres">
      <dgm:prSet presAssocID="{C8CAE6CA-8DA1-40F4-B229-9EF53EDFE12F}" presName="hierRoot1" presStyleCnt="0">
        <dgm:presLayoutVars>
          <dgm:hierBranch val="init"/>
        </dgm:presLayoutVars>
      </dgm:prSet>
      <dgm:spPr/>
    </dgm:pt>
    <dgm:pt modelId="{4C41D3F5-CFBB-4D9D-8D35-9597B676B2C1}" type="pres">
      <dgm:prSet presAssocID="{C8CAE6CA-8DA1-40F4-B229-9EF53EDFE12F}" presName="rootComposite1" presStyleCnt="0"/>
      <dgm:spPr/>
    </dgm:pt>
    <dgm:pt modelId="{A56DC8F8-01E2-49A9-95C5-B98C42E5A879}" type="pres">
      <dgm:prSet presAssocID="{C8CAE6CA-8DA1-40F4-B229-9EF53EDFE12F}" presName="rootText1" presStyleLbl="alignAcc1" presStyleIdx="0" presStyleCnt="0">
        <dgm:presLayoutVars>
          <dgm:chPref val="3"/>
        </dgm:presLayoutVars>
      </dgm:prSet>
      <dgm:spPr/>
      <dgm:t>
        <a:bodyPr/>
        <a:lstStyle/>
        <a:p>
          <a:endParaRPr lang="en-MY"/>
        </a:p>
      </dgm:t>
    </dgm:pt>
    <dgm:pt modelId="{3B664107-2BA3-4C73-9A12-BB14D917FE04}" type="pres">
      <dgm:prSet presAssocID="{C8CAE6CA-8DA1-40F4-B229-9EF53EDFE12F}" presName="topArc1" presStyleLbl="parChTrans1D1" presStyleIdx="0" presStyleCnt="4"/>
      <dgm:spPr/>
    </dgm:pt>
    <dgm:pt modelId="{EE152425-1C81-4B3A-BD49-787EB03DD1ED}" type="pres">
      <dgm:prSet presAssocID="{C8CAE6CA-8DA1-40F4-B229-9EF53EDFE12F}" presName="bottomArc1" presStyleLbl="parChTrans1D1" presStyleIdx="1" presStyleCnt="4"/>
      <dgm:spPr/>
    </dgm:pt>
    <dgm:pt modelId="{987694BC-BB90-4D8C-8CAA-382CC71119D6}" type="pres">
      <dgm:prSet presAssocID="{C8CAE6CA-8DA1-40F4-B229-9EF53EDFE12F}" presName="topConnNode1" presStyleLbl="node1" presStyleIdx="0" presStyleCnt="0"/>
      <dgm:spPr/>
      <dgm:t>
        <a:bodyPr/>
        <a:lstStyle/>
        <a:p>
          <a:endParaRPr lang="en-MY"/>
        </a:p>
      </dgm:t>
    </dgm:pt>
    <dgm:pt modelId="{C76BB2C1-58F1-41F0-84AC-88793E33E40A}" type="pres">
      <dgm:prSet presAssocID="{C8CAE6CA-8DA1-40F4-B229-9EF53EDFE12F}" presName="hierChild2" presStyleCnt="0"/>
      <dgm:spPr/>
    </dgm:pt>
    <dgm:pt modelId="{5782C4A4-D111-49FC-B2DD-44D614205C33}" type="pres">
      <dgm:prSet presAssocID="{C8CAE6CA-8DA1-40F4-B229-9EF53EDFE12F}" presName="hierChild3" presStyleCnt="0"/>
      <dgm:spPr/>
    </dgm:pt>
    <dgm:pt modelId="{7C683B04-9FAD-4385-94A4-E696EF2AB64E}" type="pres">
      <dgm:prSet presAssocID="{2398DF80-9F32-4ACB-95AF-48663B914B80}" presName="hierRoot1" presStyleCnt="0">
        <dgm:presLayoutVars>
          <dgm:hierBranch val="init"/>
        </dgm:presLayoutVars>
      </dgm:prSet>
      <dgm:spPr/>
    </dgm:pt>
    <dgm:pt modelId="{A94C60A0-1D2E-46CE-9970-F93E8FBE13EF}" type="pres">
      <dgm:prSet presAssocID="{2398DF80-9F32-4ACB-95AF-48663B914B80}" presName="rootComposite1" presStyleCnt="0"/>
      <dgm:spPr/>
    </dgm:pt>
    <dgm:pt modelId="{48E85976-9F55-4810-BC3A-E746FF4A9CC9}" type="pres">
      <dgm:prSet presAssocID="{2398DF80-9F32-4ACB-95AF-48663B914B80}" presName="rootText1" presStyleLbl="alignAcc1" presStyleIdx="0" presStyleCnt="0">
        <dgm:presLayoutVars>
          <dgm:chPref val="3"/>
        </dgm:presLayoutVars>
      </dgm:prSet>
      <dgm:spPr/>
      <dgm:t>
        <a:bodyPr/>
        <a:lstStyle/>
        <a:p>
          <a:endParaRPr lang="en-MY"/>
        </a:p>
      </dgm:t>
    </dgm:pt>
    <dgm:pt modelId="{BFC3C25A-86D7-4583-B523-4DCEF6F88944}" type="pres">
      <dgm:prSet presAssocID="{2398DF80-9F32-4ACB-95AF-48663B914B80}" presName="topArc1" presStyleLbl="parChTrans1D1" presStyleIdx="2" presStyleCnt="4"/>
      <dgm:spPr/>
    </dgm:pt>
    <dgm:pt modelId="{C46F9527-B41F-4B94-97D1-D2885F0CB40C}" type="pres">
      <dgm:prSet presAssocID="{2398DF80-9F32-4ACB-95AF-48663B914B80}" presName="bottomArc1" presStyleLbl="parChTrans1D1" presStyleIdx="3" presStyleCnt="4"/>
      <dgm:spPr/>
    </dgm:pt>
    <dgm:pt modelId="{83307C65-BBFA-4027-80F0-DF340E7BA40E}" type="pres">
      <dgm:prSet presAssocID="{2398DF80-9F32-4ACB-95AF-48663B914B80}" presName="topConnNode1" presStyleLbl="node1" presStyleIdx="0" presStyleCnt="0"/>
      <dgm:spPr/>
      <dgm:t>
        <a:bodyPr/>
        <a:lstStyle/>
        <a:p>
          <a:endParaRPr lang="en-MY"/>
        </a:p>
      </dgm:t>
    </dgm:pt>
    <dgm:pt modelId="{7EB9C847-9F8F-4042-A899-128592FA02CD}" type="pres">
      <dgm:prSet presAssocID="{2398DF80-9F32-4ACB-95AF-48663B914B80}" presName="hierChild2" presStyleCnt="0"/>
      <dgm:spPr/>
    </dgm:pt>
    <dgm:pt modelId="{F6D54733-120E-466B-BADB-B56417BE397C}" type="pres">
      <dgm:prSet presAssocID="{2398DF80-9F32-4ACB-95AF-48663B914B80}" presName="hierChild3" presStyleCnt="0"/>
      <dgm:spPr/>
    </dgm:pt>
  </dgm:ptLst>
  <dgm:cxnLst>
    <dgm:cxn modelId="{616A5B37-DDEB-4930-8A19-3CC2CF6FF458}" type="presOf" srcId="{2398DF80-9F32-4ACB-95AF-48663B914B80}" destId="{48E85976-9F55-4810-BC3A-E746FF4A9CC9}" srcOrd="0" destOrd="0" presId="urn:microsoft.com/office/officeart/2008/layout/HalfCircleOrganizationChart"/>
    <dgm:cxn modelId="{78E618F9-AF3A-4D55-823E-EC6D310C6F61}" srcId="{01EE324E-FC8C-4D28-A3B0-16865F397C18}" destId="{C8CAE6CA-8DA1-40F4-B229-9EF53EDFE12F}" srcOrd="0" destOrd="0" parTransId="{3F9C4105-6FCF-4584-A2AC-0388DF4A0B79}" sibTransId="{E25CB770-2DBD-4105-8D0B-5663BBC31E33}"/>
    <dgm:cxn modelId="{4AA1877A-9E2A-4C40-A81F-894F9D354B01}" type="presOf" srcId="{C8CAE6CA-8DA1-40F4-B229-9EF53EDFE12F}" destId="{987694BC-BB90-4D8C-8CAA-382CC71119D6}" srcOrd="1" destOrd="0" presId="urn:microsoft.com/office/officeart/2008/layout/HalfCircleOrganizationChart"/>
    <dgm:cxn modelId="{B6A8C45B-4237-4B50-8593-AD6EB483084C}" type="presOf" srcId="{C8CAE6CA-8DA1-40F4-B229-9EF53EDFE12F}" destId="{A56DC8F8-01E2-49A9-95C5-B98C42E5A879}" srcOrd="0" destOrd="0" presId="urn:microsoft.com/office/officeart/2008/layout/HalfCircleOrganizationChart"/>
    <dgm:cxn modelId="{078AF034-D8FF-4B2F-8BE5-752762651211}" type="presOf" srcId="{2398DF80-9F32-4ACB-95AF-48663B914B80}" destId="{83307C65-BBFA-4027-80F0-DF340E7BA40E}" srcOrd="1" destOrd="0" presId="urn:microsoft.com/office/officeart/2008/layout/HalfCircleOrganizationChart"/>
    <dgm:cxn modelId="{CDE7BF69-9C3A-4D5D-9600-339C78600658}" type="presOf" srcId="{01EE324E-FC8C-4D28-A3B0-16865F397C18}" destId="{19DB7807-3B01-4254-932F-000AFAA5F904}" srcOrd="0" destOrd="0" presId="urn:microsoft.com/office/officeart/2008/layout/HalfCircleOrganizationChart"/>
    <dgm:cxn modelId="{5F6E679F-1D3A-4DD1-B508-5F4B3DB526DB}" srcId="{01EE324E-FC8C-4D28-A3B0-16865F397C18}" destId="{2398DF80-9F32-4ACB-95AF-48663B914B80}" srcOrd="1" destOrd="0" parTransId="{27E5B3A0-B645-42EA-9C68-130FF1D849AE}" sibTransId="{629BE66A-4FF9-4DBD-9FEA-76402EE86438}"/>
    <dgm:cxn modelId="{C8297C11-FC93-4E5F-AB91-3FA27C5C96D5}" type="presParOf" srcId="{19DB7807-3B01-4254-932F-000AFAA5F904}" destId="{7625AFDB-681E-4D98-A5F8-4DDDC5C91568}" srcOrd="0" destOrd="0" presId="urn:microsoft.com/office/officeart/2008/layout/HalfCircleOrganizationChart"/>
    <dgm:cxn modelId="{D1F28C31-FDD8-420A-B446-1458B1707E9F}" type="presParOf" srcId="{7625AFDB-681E-4D98-A5F8-4DDDC5C91568}" destId="{4C41D3F5-CFBB-4D9D-8D35-9597B676B2C1}" srcOrd="0" destOrd="0" presId="urn:microsoft.com/office/officeart/2008/layout/HalfCircleOrganizationChart"/>
    <dgm:cxn modelId="{E3FF3D5D-FE83-41DB-AAAD-E0F2A15FB3B4}" type="presParOf" srcId="{4C41D3F5-CFBB-4D9D-8D35-9597B676B2C1}" destId="{A56DC8F8-01E2-49A9-95C5-B98C42E5A879}" srcOrd="0" destOrd="0" presId="urn:microsoft.com/office/officeart/2008/layout/HalfCircleOrganizationChart"/>
    <dgm:cxn modelId="{64476A5D-3AE1-440D-A630-8EA017214D64}" type="presParOf" srcId="{4C41D3F5-CFBB-4D9D-8D35-9597B676B2C1}" destId="{3B664107-2BA3-4C73-9A12-BB14D917FE04}" srcOrd="1" destOrd="0" presId="urn:microsoft.com/office/officeart/2008/layout/HalfCircleOrganizationChart"/>
    <dgm:cxn modelId="{516C9B3E-515A-471D-A858-69FF38502AAF}" type="presParOf" srcId="{4C41D3F5-CFBB-4D9D-8D35-9597B676B2C1}" destId="{EE152425-1C81-4B3A-BD49-787EB03DD1ED}" srcOrd="2" destOrd="0" presId="urn:microsoft.com/office/officeart/2008/layout/HalfCircleOrganizationChart"/>
    <dgm:cxn modelId="{0F112725-E5AC-4F7A-9805-83A49E49F290}" type="presParOf" srcId="{4C41D3F5-CFBB-4D9D-8D35-9597B676B2C1}" destId="{987694BC-BB90-4D8C-8CAA-382CC71119D6}" srcOrd="3" destOrd="0" presId="urn:microsoft.com/office/officeart/2008/layout/HalfCircleOrganizationChart"/>
    <dgm:cxn modelId="{24083A18-3F4F-4965-90C6-736260044262}" type="presParOf" srcId="{7625AFDB-681E-4D98-A5F8-4DDDC5C91568}" destId="{C76BB2C1-58F1-41F0-84AC-88793E33E40A}" srcOrd="1" destOrd="0" presId="urn:microsoft.com/office/officeart/2008/layout/HalfCircleOrganizationChart"/>
    <dgm:cxn modelId="{B7E17010-0D0C-473B-9F71-7FD96DAD7343}" type="presParOf" srcId="{7625AFDB-681E-4D98-A5F8-4DDDC5C91568}" destId="{5782C4A4-D111-49FC-B2DD-44D614205C33}" srcOrd="2" destOrd="0" presId="urn:microsoft.com/office/officeart/2008/layout/HalfCircleOrganizationChart"/>
    <dgm:cxn modelId="{8B1248AA-7C81-45BC-BDBC-9CBC636D4499}" type="presParOf" srcId="{19DB7807-3B01-4254-932F-000AFAA5F904}" destId="{7C683B04-9FAD-4385-94A4-E696EF2AB64E}" srcOrd="1" destOrd="0" presId="urn:microsoft.com/office/officeart/2008/layout/HalfCircleOrganizationChart"/>
    <dgm:cxn modelId="{925D4122-6591-42DE-8602-4D1BE7B0B30A}" type="presParOf" srcId="{7C683B04-9FAD-4385-94A4-E696EF2AB64E}" destId="{A94C60A0-1D2E-46CE-9970-F93E8FBE13EF}" srcOrd="0" destOrd="0" presId="urn:microsoft.com/office/officeart/2008/layout/HalfCircleOrganizationChart"/>
    <dgm:cxn modelId="{903FA2DD-3190-4DB6-8421-3422AAB429EB}" type="presParOf" srcId="{A94C60A0-1D2E-46CE-9970-F93E8FBE13EF}" destId="{48E85976-9F55-4810-BC3A-E746FF4A9CC9}" srcOrd="0" destOrd="0" presId="urn:microsoft.com/office/officeart/2008/layout/HalfCircleOrganizationChart"/>
    <dgm:cxn modelId="{FA93F20E-40E4-4CDE-AFC6-370432963CB2}" type="presParOf" srcId="{A94C60A0-1D2E-46CE-9970-F93E8FBE13EF}" destId="{BFC3C25A-86D7-4583-B523-4DCEF6F88944}" srcOrd="1" destOrd="0" presId="urn:microsoft.com/office/officeart/2008/layout/HalfCircleOrganizationChart"/>
    <dgm:cxn modelId="{C361CFC2-FCC0-4FAA-B4FD-0C909F4DA700}" type="presParOf" srcId="{A94C60A0-1D2E-46CE-9970-F93E8FBE13EF}" destId="{C46F9527-B41F-4B94-97D1-D2885F0CB40C}" srcOrd="2" destOrd="0" presId="urn:microsoft.com/office/officeart/2008/layout/HalfCircleOrganizationChart"/>
    <dgm:cxn modelId="{36A9B489-8EE2-4441-85F5-C9E9D2FAA47D}" type="presParOf" srcId="{A94C60A0-1D2E-46CE-9970-F93E8FBE13EF}" destId="{83307C65-BBFA-4027-80F0-DF340E7BA40E}" srcOrd="3" destOrd="0" presId="urn:microsoft.com/office/officeart/2008/layout/HalfCircleOrganizationChart"/>
    <dgm:cxn modelId="{98EB633D-72C1-4C5F-8370-DC7D3B80696F}" type="presParOf" srcId="{7C683B04-9FAD-4385-94A4-E696EF2AB64E}" destId="{7EB9C847-9F8F-4042-A899-128592FA02CD}" srcOrd="1" destOrd="0" presId="urn:microsoft.com/office/officeart/2008/layout/HalfCircleOrganizationChart"/>
    <dgm:cxn modelId="{CE77077A-F4AB-4BE8-A965-9CE07282783B}" type="presParOf" srcId="{7C683B04-9FAD-4385-94A4-E696EF2AB64E}" destId="{F6D54733-120E-466B-BADB-B56417BE397C}"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132BE01-8277-493A-AC52-51F749D5A684}"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MY"/>
        </a:p>
      </dgm:t>
    </dgm:pt>
    <dgm:pt modelId="{85B78CF7-3FE7-41E5-B5F1-3277F0991CD0}">
      <dgm:prSet phldrT="[Text]" custT="1"/>
      <dgm:spPr/>
      <dgm:t>
        <a:bodyPr/>
        <a:lstStyle/>
        <a:p>
          <a:r>
            <a:rPr lang="en-US" sz="1600" dirty="0" smtClean="0">
              <a:latin typeface="Arial" panose="020B0604020202020204" pitchFamily="34" charset="0"/>
              <a:cs typeface="Arial" panose="020B0604020202020204" pitchFamily="34" charset="0"/>
            </a:rPr>
            <a:t> </a:t>
          </a:r>
          <a:endParaRPr lang="en-MY" sz="1600" dirty="0">
            <a:latin typeface="Arial" panose="020B0604020202020204" pitchFamily="34" charset="0"/>
            <a:cs typeface="Arial" panose="020B0604020202020204" pitchFamily="34" charset="0"/>
          </a:endParaRPr>
        </a:p>
      </dgm:t>
    </dgm:pt>
    <dgm:pt modelId="{94CF1306-BBBA-4F4E-8692-35F335D3D9B5}" type="parTrans" cxnId="{9A9E8976-74C2-439A-B354-B2A21002644D}">
      <dgm:prSet/>
      <dgm:spPr/>
      <dgm:t>
        <a:bodyPr/>
        <a:lstStyle/>
        <a:p>
          <a:endParaRPr lang="en-MY" sz="1600">
            <a:latin typeface="Arial" panose="020B0604020202020204" pitchFamily="34" charset="0"/>
            <a:cs typeface="Arial" panose="020B0604020202020204" pitchFamily="34" charset="0"/>
          </a:endParaRPr>
        </a:p>
      </dgm:t>
    </dgm:pt>
    <dgm:pt modelId="{A621B928-1BE5-42D8-89BA-97F8B9C9F153}" type="sibTrans" cxnId="{9A9E8976-74C2-439A-B354-B2A21002644D}">
      <dgm:prSet/>
      <dgm:spPr/>
      <dgm:t>
        <a:bodyPr/>
        <a:lstStyle/>
        <a:p>
          <a:endParaRPr lang="en-MY" sz="1600">
            <a:latin typeface="Arial" panose="020B0604020202020204" pitchFamily="34" charset="0"/>
            <a:cs typeface="Arial" panose="020B0604020202020204" pitchFamily="34" charset="0"/>
          </a:endParaRPr>
        </a:p>
      </dgm:t>
    </dgm:pt>
    <dgm:pt modelId="{4236C877-24BE-41CC-ACD6-A444652AD6C0}">
      <dgm:prSet phldrT="[Text]" custT="1"/>
      <dgm:spPr/>
      <dgm:t>
        <a:bodyPr/>
        <a:lstStyle/>
        <a:p>
          <a:r>
            <a:rPr lang="ms-MY" sz="1600" dirty="0" smtClean="0">
              <a:latin typeface="Arial" panose="020B0604020202020204" pitchFamily="34" charset="0"/>
              <a:cs typeface="Arial" panose="020B0604020202020204" pitchFamily="34" charset="0"/>
            </a:rPr>
            <a:t>Boleh dijalankan antara UA dengan PPT dalam atau luar negara.</a:t>
          </a:r>
          <a:endParaRPr lang="en-MY" sz="1600" dirty="0">
            <a:latin typeface="Arial" panose="020B0604020202020204" pitchFamily="34" charset="0"/>
            <a:cs typeface="Arial" panose="020B0604020202020204" pitchFamily="34" charset="0"/>
          </a:endParaRPr>
        </a:p>
      </dgm:t>
    </dgm:pt>
    <dgm:pt modelId="{9476C4DD-2278-469D-A22E-8B43746162C2}" type="parTrans" cxnId="{3865A7C1-64F8-48A9-954A-E853B1284A26}">
      <dgm:prSet/>
      <dgm:spPr/>
      <dgm:t>
        <a:bodyPr/>
        <a:lstStyle/>
        <a:p>
          <a:endParaRPr lang="en-MY" sz="1600">
            <a:latin typeface="Arial" panose="020B0604020202020204" pitchFamily="34" charset="0"/>
            <a:cs typeface="Arial" panose="020B0604020202020204" pitchFamily="34" charset="0"/>
          </a:endParaRPr>
        </a:p>
      </dgm:t>
    </dgm:pt>
    <dgm:pt modelId="{F4DEFA95-F5B6-444F-B8B9-75A1AE686C2E}" type="sibTrans" cxnId="{3865A7C1-64F8-48A9-954A-E853B1284A26}">
      <dgm:prSet/>
      <dgm:spPr/>
      <dgm:t>
        <a:bodyPr/>
        <a:lstStyle/>
        <a:p>
          <a:endParaRPr lang="en-MY" sz="1600">
            <a:latin typeface="Arial" panose="020B0604020202020204" pitchFamily="34" charset="0"/>
            <a:cs typeface="Arial" panose="020B0604020202020204" pitchFamily="34" charset="0"/>
          </a:endParaRPr>
        </a:p>
      </dgm:t>
    </dgm:pt>
    <dgm:pt modelId="{FDA91C47-320D-444B-8AD2-6D14A3C6EE95}">
      <dgm:prSet phldrT="[Text]" custT="1"/>
      <dgm:spPr/>
      <dgm:t>
        <a:bodyPr/>
        <a:lstStyle/>
        <a:p>
          <a:r>
            <a:rPr lang="en-US" sz="1600" dirty="0" smtClean="0">
              <a:latin typeface="Arial" panose="020B0604020202020204" pitchFamily="34" charset="0"/>
              <a:cs typeface="Arial" panose="020B0604020202020204" pitchFamily="34" charset="0"/>
            </a:rPr>
            <a:t> </a:t>
          </a:r>
          <a:endParaRPr lang="en-MY" sz="1600" dirty="0">
            <a:latin typeface="Arial" panose="020B0604020202020204" pitchFamily="34" charset="0"/>
            <a:cs typeface="Arial" panose="020B0604020202020204" pitchFamily="34" charset="0"/>
          </a:endParaRPr>
        </a:p>
      </dgm:t>
    </dgm:pt>
    <dgm:pt modelId="{30541DFB-5C18-4318-A5F5-6694CDCD38C7}" type="parTrans" cxnId="{DA9E0125-A2C9-49FA-9206-4F213E767BD2}">
      <dgm:prSet/>
      <dgm:spPr/>
      <dgm:t>
        <a:bodyPr/>
        <a:lstStyle/>
        <a:p>
          <a:endParaRPr lang="en-MY" sz="1600">
            <a:latin typeface="Arial" panose="020B0604020202020204" pitchFamily="34" charset="0"/>
            <a:cs typeface="Arial" panose="020B0604020202020204" pitchFamily="34" charset="0"/>
          </a:endParaRPr>
        </a:p>
      </dgm:t>
    </dgm:pt>
    <dgm:pt modelId="{86618C54-90BB-4FE7-9686-AA82337BE99E}" type="sibTrans" cxnId="{DA9E0125-A2C9-49FA-9206-4F213E767BD2}">
      <dgm:prSet/>
      <dgm:spPr/>
      <dgm:t>
        <a:bodyPr/>
        <a:lstStyle/>
        <a:p>
          <a:endParaRPr lang="en-MY" sz="1600">
            <a:latin typeface="Arial" panose="020B0604020202020204" pitchFamily="34" charset="0"/>
            <a:cs typeface="Arial" panose="020B0604020202020204" pitchFamily="34" charset="0"/>
          </a:endParaRPr>
        </a:p>
      </dgm:t>
    </dgm:pt>
    <dgm:pt modelId="{B8EE2539-9EC5-4B6B-83BC-5864FA74BF44}">
      <dgm:prSet phldrT="[Text]" custT="1"/>
      <dgm:spPr/>
      <dgm:t>
        <a:bodyPr/>
        <a:lstStyle/>
        <a:p>
          <a:r>
            <a:rPr lang="ms-MY" sz="1600" dirty="0" smtClean="0">
              <a:latin typeface="Arial" panose="020B0604020202020204" pitchFamily="34" charset="0"/>
              <a:cs typeface="Arial" panose="020B0604020202020204" pitchFamily="34" charset="0"/>
            </a:rPr>
            <a:t>Program akademik yang terlibat telah mendapat </a:t>
          </a:r>
          <a:r>
            <a:rPr lang="ms-MY" sz="1600" b="1" dirty="0" smtClean="0">
              <a:latin typeface="Arial" panose="020B0604020202020204" pitchFamily="34" charset="0"/>
              <a:cs typeface="Arial" panose="020B0604020202020204" pitchFamily="34" charset="0"/>
            </a:rPr>
            <a:t>Akreditasi Penuh</a:t>
          </a:r>
          <a:r>
            <a:rPr lang="ms-MY" sz="1600" dirty="0" smtClean="0">
              <a:latin typeface="Arial" panose="020B0604020202020204" pitchFamily="34" charset="0"/>
              <a:cs typeface="Arial" panose="020B0604020202020204" pitchFamily="34" charset="0"/>
            </a:rPr>
            <a:t>.</a:t>
          </a:r>
          <a:endParaRPr lang="en-MY" sz="1600" dirty="0">
            <a:latin typeface="Arial" panose="020B0604020202020204" pitchFamily="34" charset="0"/>
            <a:cs typeface="Arial" panose="020B0604020202020204" pitchFamily="34" charset="0"/>
          </a:endParaRPr>
        </a:p>
      </dgm:t>
    </dgm:pt>
    <dgm:pt modelId="{EAE9625A-4F60-41AD-AF25-4BBEA309789C}" type="parTrans" cxnId="{3762936F-26EB-44B7-81CC-F52C54410F31}">
      <dgm:prSet/>
      <dgm:spPr/>
      <dgm:t>
        <a:bodyPr/>
        <a:lstStyle/>
        <a:p>
          <a:endParaRPr lang="en-MY" sz="1600">
            <a:latin typeface="Arial" panose="020B0604020202020204" pitchFamily="34" charset="0"/>
            <a:cs typeface="Arial" panose="020B0604020202020204" pitchFamily="34" charset="0"/>
          </a:endParaRPr>
        </a:p>
      </dgm:t>
    </dgm:pt>
    <dgm:pt modelId="{30FAE18D-DE34-427F-85EC-BFDDCD063A47}" type="sibTrans" cxnId="{3762936F-26EB-44B7-81CC-F52C54410F31}">
      <dgm:prSet/>
      <dgm:spPr/>
      <dgm:t>
        <a:bodyPr/>
        <a:lstStyle/>
        <a:p>
          <a:endParaRPr lang="en-MY" sz="1600">
            <a:latin typeface="Arial" panose="020B0604020202020204" pitchFamily="34" charset="0"/>
            <a:cs typeface="Arial" panose="020B0604020202020204" pitchFamily="34" charset="0"/>
          </a:endParaRPr>
        </a:p>
      </dgm:t>
    </dgm:pt>
    <dgm:pt modelId="{D882CB45-2477-48A4-B3CF-748A0831B653}">
      <dgm:prSet phldrT="[Text]" custT="1"/>
      <dgm:spPr/>
      <dgm:t>
        <a:bodyPr/>
        <a:lstStyle/>
        <a:p>
          <a:r>
            <a:rPr lang="en-US" sz="1600" dirty="0" smtClean="0">
              <a:latin typeface="Arial" panose="020B0604020202020204" pitchFamily="34" charset="0"/>
              <a:cs typeface="Arial" panose="020B0604020202020204" pitchFamily="34" charset="0"/>
            </a:rPr>
            <a:t> </a:t>
          </a:r>
          <a:endParaRPr lang="en-MY" sz="1600" dirty="0">
            <a:latin typeface="Arial" panose="020B0604020202020204" pitchFamily="34" charset="0"/>
            <a:cs typeface="Arial" panose="020B0604020202020204" pitchFamily="34" charset="0"/>
          </a:endParaRPr>
        </a:p>
      </dgm:t>
    </dgm:pt>
    <dgm:pt modelId="{DD0013DA-09DD-49B1-895C-958259396D61}" type="parTrans" cxnId="{DD7F971F-50D0-4BF3-AF04-C023AF335721}">
      <dgm:prSet/>
      <dgm:spPr/>
      <dgm:t>
        <a:bodyPr/>
        <a:lstStyle/>
        <a:p>
          <a:endParaRPr lang="en-MY" sz="1600">
            <a:latin typeface="Arial" panose="020B0604020202020204" pitchFamily="34" charset="0"/>
            <a:cs typeface="Arial" panose="020B0604020202020204" pitchFamily="34" charset="0"/>
          </a:endParaRPr>
        </a:p>
      </dgm:t>
    </dgm:pt>
    <dgm:pt modelId="{2025ADD6-CB27-4943-87B4-C3989B25378D}" type="sibTrans" cxnId="{DD7F971F-50D0-4BF3-AF04-C023AF335721}">
      <dgm:prSet/>
      <dgm:spPr/>
      <dgm:t>
        <a:bodyPr/>
        <a:lstStyle/>
        <a:p>
          <a:endParaRPr lang="en-MY" sz="1600">
            <a:latin typeface="Arial" panose="020B0604020202020204" pitchFamily="34" charset="0"/>
            <a:cs typeface="Arial" panose="020B0604020202020204" pitchFamily="34" charset="0"/>
          </a:endParaRPr>
        </a:p>
      </dgm:t>
    </dgm:pt>
    <dgm:pt modelId="{32A7934D-E1D9-4FD1-95C3-177F6B31434F}">
      <dgm:prSet phldrT="[Text]" custT="1"/>
      <dgm:spPr/>
      <dgm:t>
        <a:bodyPr/>
        <a:lstStyle/>
        <a:p>
          <a:r>
            <a:rPr lang="ms-MY" sz="1600" dirty="0" smtClean="0">
              <a:latin typeface="Arial" panose="020B0604020202020204" pitchFamily="34" charset="0"/>
              <a:cs typeface="Arial" panose="020B0604020202020204" pitchFamily="34" charset="0"/>
            </a:rPr>
            <a:t>Dipantau secara bersesuaian jika ditawarkan di luar negara.</a:t>
          </a:r>
          <a:endParaRPr lang="en-MY" sz="1600" dirty="0">
            <a:latin typeface="Arial" panose="020B0604020202020204" pitchFamily="34" charset="0"/>
            <a:cs typeface="Arial" panose="020B0604020202020204" pitchFamily="34" charset="0"/>
          </a:endParaRPr>
        </a:p>
      </dgm:t>
    </dgm:pt>
    <dgm:pt modelId="{11310669-0311-4181-AE3D-60D663DE5C1D}" type="parTrans" cxnId="{5DADF081-18D9-459D-BE4B-80EE9E2D5909}">
      <dgm:prSet/>
      <dgm:spPr/>
      <dgm:t>
        <a:bodyPr/>
        <a:lstStyle/>
        <a:p>
          <a:endParaRPr lang="en-MY" sz="1600">
            <a:latin typeface="Arial" panose="020B0604020202020204" pitchFamily="34" charset="0"/>
            <a:cs typeface="Arial" panose="020B0604020202020204" pitchFamily="34" charset="0"/>
          </a:endParaRPr>
        </a:p>
      </dgm:t>
    </dgm:pt>
    <dgm:pt modelId="{BC483136-AEB9-4791-A65C-1665CBBDDF02}" type="sibTrans" cxnId="{5DADF081-18D9-459D-BE4B-80EE9E2D5909}">
      <dgm:prSet/>
      <dgm:spPr/>
      <dgm:t>
        <a:bodyPr/>
        <a:lstStyle/>
        <a:p>
          <a:endParaRPr lang="en-MY" sz="1600">
            <a:latin typeface="Arial" panose="020B0604020202020204" pitchFamily="34" charset="0"/>
            <a:cs typeface="Arial" panose="020B0604020202020204" pitchFamily="34" charset="0"/>
          </a:endParaRPr>
        </a:p>
      </dgm:t>
    </dgm:pt>
    <dgm:pt modelId="{F667CA93-E72F-4AA3-8059-E82CDC9C18FB}">
      <dgm:prSet phldrT="[Text]" custT="1"/>
      <dgm:spPr/>
      <dgm:t>
        <a:bodyPr/>
        <a:lstStyle/>
        <a:p>
          <a:r>
            <a:rPr lang="ms-MY" sz="1600" dirty="0" smtClean="0">
              <a:latin typeface="Arial" panose="020B0604020202020204" pitchFamily="34" charset="0"/>
              <a:cs typeface="Arial" panose="020B0604020202020204" pitchFamily="34" charset="0"/>
            </a:rPr>
            <a:t>Mendapat Akreditasi Penuh daripada badan berkuasa/badan jaminan kualiti negara berkenaan.</a:t>
          </a:r>
          <a:endParaRPr lang="en-MY" sz="1600" dirty="0">
            <a:latin typeface="Arial" panose="020B0604020202020204" pitchFamily="34" charset="0"/>
            <a:cs typeface="Arial" panose="020B0604020202020204" pitchFamily="34" charset="0"/>
          </a:endParaRPr>
        </a:p>
      </dgm:t>
    </dgm:pt>
    <dgm:pt modelId="{1E297FC5-7CD0-4FE1-9DDA-CD4817819F90}" type="sibTrans" cxnId="{16939B93-EC17-4AEC-84F3-93C4F0C35CE0}">
      <dgm:prSet/>
      <dgm:spPr/>
      <dgm:t>
        <a:bodyPr/>
        <a:lstStyle/>
        <a:p>
          <a:endParaRPr lang="en-MY" sz="1600">
            <a:latin typeface="Arial" panose="020B0604020202020204" pitchFamily="34" charset="0"/>
            <a:cs typeface="Arial" panose="020B0604020202020204" pitchFamily="34" charset="0"/>
          </a:endParaRPr>
        </a:p>
      </dgm:t>
    </dgm:pt>
    <dgm:pt modelId="{CD4FF32B-0910-4B73-8D31-51870EECFC72}" type="parTrans" cxnId="{16939B93-EC17-4AEC-84F3-93C4F0C35CE0}">
      <dgm:prSet/>
      <dgm:spPr/>
      <dgm:t>
        <a:bodyPr/>
        <a:lstStyle/>
        <a:p>
          <a:endParaRPr lang="en-MY" sz="1600">
            <a:latin typeface="Arial" panose="020B0604020202020204" pitchFamily="34" charset="0"/>
            <a:cs typeface="Arial" panose="020B0604020202020204" pitchFamily="34" charset="0"/>
          </a:endParaRPr>
        </a:p>
      </dgm:t>
    </dgm:pt>
    <dgm:pt modelId="{8E449DFC-1FA6-4EE1-84CA-21B1DE3B6BEF}" type="pres">
      <dgm:prSet presAssocID="{C132BE01-8277-493A-AC52-51F749D5A684}" presName="linearFlow" presStyleCnt="0">
        <dgm:presLayoutVars>
          <dgm:dir/>
          <dgm:animLvl val="lvl"/>
          <dgm:resizeHandles val="exact"/>
        </dgm:presLayoutVars>
      </dgm:prSet>
      <dgm:spPr/>
      <dgm:t>
        <a:bodyPr/>
        <a:lstStyle/>
        <a:p>
          <a:endParaRPr lang="en-MY"/>
        </a:p>
      </dgm:t>
    </dgm:pt>
    <dgm:pt modelId="{655B2F38-983E-433F-8BCD-AA3B844DCD5C}" type="pres">
      <dgm:prSet presAssocID="{85B78CF7-3FE7-41E5-B5F1-3277F0991CD0}" presName="composite" presStyleCnt="0"/>
      <dgm:spPr/>
      <dgm:t>
        <a:bodyPr/>
        <a:lstStyle/>
        <a:p>
          <a:endParaRPr lang="en-US"/>
        </a:p>
      </dgm:t>
    </dgm:pt>
    <dgm:pt modelId="{692C0807-207C-445B-83B7-1FFF7A5E9703}" type="pres">
      <dgm:prSet presAssocID="{85B78CF7-3FE7-41E5-B5F1-3277F0991CD0}" presName="parentText" presStyleLbl="alignNode1" presStyleIdx="0" presStyleCnt="3">
        <dgm:presLayoutVars>
          <dgm:chMax val="1"/>
          <dgm:bulletEnabled val="1"/>
        </dgm:presLayoutVars>
      </dgm:prSet>
      <dgm:spPr/>
      <dgm:t>
        <a:bodyPr/>
        <a:lstStyle/>
        <a:p>
          <a:endParaRPr lang="en-MY"/>
        </a:p>
      </dgm:t>
    </dgm:pt>
    <dgm:pt modelId="{1B755F59-D28D-4A68-A851-663F6397B63C}" type="pres">
      <dgm:prSet presAssocID="{85B78CF7-3FE7-41E5-B5F1-3277F0991CD0}" presName="descendantText" presStyleLbl="alignAcc1" presStyleIdx="0" presStyleCnt="3">
        <dgm:presLayoutVars>
          <dgm:bulletEnabled val="1"/>
        </dgm:presLayoutVars>
      </dgm:prSet>
      <dgm:spPr/>
      <dgm:t>
        <a:bodyPr/>
        <a:lstStyle/>
        <a:p>
          <a:endParaRPr lang="en-MY"/>
        </a:p>
      </dgm:t>
    </dgm:pt>
    <dgm:pt modelId="{2116F07D-9194-4D72-BADF-0673D19D97C0}" type="pres">
      <dgm:prSet presAssocID="{A621B928-1BE5-42D8-89BA-97F8B9C9F153}" presName="sp" presStyleCnt="0"/>
      <dgm:spPr/>
      <dgm:t>
        <a:bodyPr/>
        <a:lstStyle/>
        <a:p>
          <a:endParaRPr lang="en-US"/>
        </a:p>
      </dgm:t>
    </dgm:pt>
    <dgm:pt modelId="{FACE5DA4-57AA-43C7-9E97-31F6C6ABDBB7}" type="pres">
      <dgm:prSet presAssocID="{FDA91C47-320D-444B-8AD2-6D14A3C6EE95}" presName="composite" presStyleCnt="0"/>
      <dgm:spPr/>
      <dgm:t>
        <a:bodyPr/>
        <a:lstStyle/>
        <a:p>
          <a:endParaRPr lang="en-US"/>
        </a:p>
      </dgm:t>
    </dgm:pt>
    <dgm:pt modelId="{D2D4F897-6DD6-464C-B06F-F3B71941F5B8}" type="pres">
      <dgm:prSet presAssocID="{FDA91C47-320D-444B-8AD2-6D14A3C6EE95}" presName="parentText" presStyleLbl="alignNode1" presStyleIdx="1" presStyleCnt="3">
        <dgm:presLayoutVars>
          <dgm:chMax val="1"/>
          <dgm:bulletEnabled val="1"/>
        </dgm:presLayoutVars>
      </dgm:prSet>
      <dgm:spPr/>
      <dgm:t>
        <a:bodyPr/>
        <a:lstStyle/>
        <a:p>
          <a:endParaRPr lang="en-MY"/>
        </a:p>
      </dgm:t>
    </dgm:pt>
    <dgm:pt modelId="{F4ABCC3A-C0A9-4005-9E9D-E3DEAB9E8466}" type="pres">
      <dgm:prSet presAssocID="{FDA91C47-320D-444B-8AD2-6D14A3C6EE95}" presName="descendantText" presStyleLbl="alignAcc1" presStyleIdx="1" presStyleCnt="3">
        <dgm:presLayoutVars>
          <dgm:bulletEnabled val="1"/>
        </dgm:presLayoutVars>
      </dgm:prSet>
      <dgm:spPr/>
      <dgm:t>
        <a:bodyPr/>
        <a:lstStyle/>
        <a:p>
          <a:endParaRPr lang="en-MY"/>
        </a:p>
      </dgm:t>
    </dgm:pt>
    <dgm:pt modelId="{BEBA6ABF-4F03-45AE-A9A1-57DBBBB5ACB5}" type="pres">
      <dgm:prSet presAssocID="{86618C54-90BB-4FE7-9686-AA82337BE99E}" presName="sp" presStyleCnt="0"/>
      <dgm:spPr/>
      <dgm:t>
        <a:bodyPr/>
        <a:lstStyle/>
        <a:p>
          <a:endParaRPr lang="en-US"/>
        </a:p>
      </dgm:t>
    </dgm:pt>
    <dgm:pt modelId="{1F579C5A-FB0A-468C-95D8-23C20A91365A}" type="pres">
      <dgm:prSet presAssocID="{D882CB45-2477-48A4-B3CF-748A0831B653}" presName="composite" presStyleCnt="0"/>
      <dgm:spPr/>
      <dgm:t>
        <a:bodyPr/>
        <a:lstStyle/>
        <a:p>
          <a:endParaRPr lang="en-US"/>
        </a:p>
      </dgm:t>
    </dgm:pt>
    <dgm:pt modelId="{D7297FAF-5BBE-4FB2-9B22-B572D6C68218}" type="pres">
      <dgm:prSet presAssocID="{D882CB45-2477-48A4-B3CF-748A0831B653}" presName="parentText" presStyleLbl="alignNode1" presStyleIdx="2" presStyleCnt="3">
        <dgm:presLayoutVars>
          <dgm:chMax val="1"/>
          <dgm:bulletEnabled val="1"/>
        </dgm:presLayoutVars>
      </dgm:prSet>
      <dgm:spPr/>
      <dgm:t>
        <a:bodyPr/>
        <a:lstStyle/>
        <a:p>
          <a:endParaRPr lang="en-MY"/>
        </a:p>
      </dgm:t>
    </dgm:pt>
    <dgm:pt modelId="{790B0ED8-8E78-41DE-9886-FE5B7A2CF0DA}" type="pres">
      <dgm:prSet presAssocID="{D882CB45-2477-48A4-B3CF-748A0831B653}" presName="descendantText" presStyleLbl="alignAcc1" presStyleIdx="2" presStyleCnt="3">
        <dgm:presLayoutVars>
          <dgm:bulletEnabled val="1"/>
        </dgm:presLayoutVars>
      </dgm:prSet>
      <dgm:spPr/>
      <dgm:t>
        <a:bodyPr/>
        <a:lstStyle/>
        <a:p>
          <a:endParaRPr lang="en-MY"/>
        </a:p>
      </dgm:t>
    </dgm:pt>
  </dgm:ptLst>
  <dgm:cxnLst>
    <dgm:cxn modelId="{8F6887EF-A887-4989-9426-552154EC811B}" type="presOf" srcId="{85B78CF7-3FE7-41E5-B5F1-3277F0991CD0}" destId="{692C0807-207C-445B-83B7-1FFF7A5E9703}" srcOrd="0" destOrd="0" presId="urn:microsoft.com/office/officeart/2005/8/layout/chevron2"/>
    <dgm:cxn modelId="{6EFDF7A3-8C2A-4B0C-90C5-E408340C7C5F}" type="presOf" srcId="{4236C877-24BE-41CC-ACD6-A444652AD6C0}" destId="{1B755F59-D28D-4A68-A851-663F6397B63C}" srcOrd="0" destOrd="0" presId="urn:microsoft.com/office/officeart/2005/8/layout/chevron2"/>
    <dgm:cxn modelId="{C9790E08-97CA-4E6F-8BB3-AA42CC8AF2B2}" type="presOf" srcId="{D882CB45-2477-48A4-B3CF-748A0831B653}" destId="{D7297FAF-5BBE-4FB2-9B22-B572D6C68218}" srcOrd="0" destOrd="0" presId="urn:microsoft.com/office/officeart/2005/8/layout/chevron2"/>
    <dgm:cxn modelId="{DD7F971F-50D0-4BF3-AF04-C023AF335721}" srcId="{C132BE01-8277-493A-AC52-51F749D5A684}" destId="{D882CB45-2477-48A4-B3CF-748A0831B653}" srcOrd="2" destOrd="0" parTransId="{DD0013DA-09DD-49B1-895C-958259396D61}" sibTransId="{2025ADD6-CB27-4943-87B4-C3989B25378D}"/>
    <dgm:cxn modelId="{9A9E8976-74C2-439A-B354-B2A21002644D}" srcId="{C132BE01-8277-493A-AC52-51F749D5A684}" destId="{85B78CF7-3FE7-41E5-B5F1-3277F0991CD0}" srcOrd="0" destOrd="0" parTransId="{94CF1306-BBBA-4F4E-8692-35F335D3D9B5}" sibTransId="{A621B928-1BE5-42D8-89BA-97F8B9C9F153}"/>
    <dgm:cxn modelId="{A637E552-36BE-4871-A6F3-2A3B464EFABC}" type="presOf" srcId="{F667CA93-E72F-4AA3-8059-E82CDC9C18FB}" destId="{790B0ED8-8E78-41DE-9886-FE5B7A2CF0DA}" srcOrd="0" destOrd="1" presId="urn:microsoft.com/office/officeart/2005/8/layout/chevron2"/>
    <dgm:cxn modelId="{31FDD9B8-B3E9-4D81-9054-FAF3139DA12D}" type="presOf" srcId="{FDA91C47-320D-444B-8AD2-6D14A3C6EE95}" destId="{D2D4F897-6DD6-464C-B06F-F3B71941F5B8}" srcOrd="0" destOrd="0" presId="urn:microsoft.com/office/officeart/2005/8/layout/chevron2"/>
    <dgm:cxn modelId="{5DADF081-18D9-459D-BE4B-80EE9E2D5909}" srcId="{D882CB45-2477-48A4-B3CF-748A0831B653}" destId="{32A7934D-E1D9-4FD1-95C3-177F6B31434F}" srcOrd="0" destOrd="0" parTransId="{11310669-0311-4181-AE3D-60D663DE5C1D}" sibTransId="{BC483136-AEB9-4791-A65C-1665CBBDDF02}"/>
    <dgm:cxn modelId="{3762936F-26EB-44B7-81CC-F52C54410F31}" srcId="{FDA91C47-320D-444B-8AD2-6D14A3C6EE95}" destId="{B8EE2539-9EC5-4B6B-83BC-5864FA74BF44}" srcOrd="0" destOrd="0" parTransId="{EAE9625A-4F60-41AD-AF25-4BBEA309789C}" sibTransId="{30FAE18D-DE34-427F-85EC-BFDDCD063A47}"/>
    <dgm:cxn modelId="{EB25E215-FDEC-42F0-AD82-BE42A88DEE27}" type="presOf" srcId="{B8EE2539-9EC5-4B6B-83BC-5864FA74BF44}" destId="{F4ABCC3A-C0A9-4005-9E9D-E3DEAB9E8466}" srcOrd="0" destOrd="0" presId="urn:microsoft.com/office/officeart/2005/8/layout/chevron2"/>
    <dgm:cxn modelId="{3865A7C1-64F8-48A9-954A-E853B1284A26}" srcId="{85B78CF7-3FE7-41E5-B5F1-3277F0991CD0}" destId="{4236C877-24BE-41CC-ACD6-A444652AD6C0}" srcOrd="0" destOrd="0" parTransId="{9476C4DD-2278-469D-A22E-8B43746162C2}" sibTransId="{F4DEFA95-F5B6-444F-B8B9-75A1AE686C2E}"/>
    <dgm:cxn modelId="{9F7F2664-B015-41E2-B049-EAFB8ED8383F}" type="presOf" srcId="{C132BE01-8277-493A-AC52-51F749D5A684}" destId="{8E449DFC-1FA6-4EE1-84CA-21B1DE3B6BEF}" srcOrd="0" destOrd="0" presId="urn:microsoft.com/office/officeart/2005/8/layout/chevron2"/>
    <dgm:cxn modelId="{16939B93-EC17-4AEC-84F3-93C4F0C35CE0}" srcId="{D882CB45-2477-48A4-B3CF-748A0831B653}" destId="{F667CA93-E72F-4AA3-8059-E82CDC9C18FB}" srcOrd="1" destOrd="0" parTransId="{CD4FF32B-0910-4B73-8D31-51870EECFC72}" sibTransId="{1E297FC5-7CD0-4FE1-9DDA-CD4817819F90}"/>
    <dgm:cxn modelId="{112043E1-D55E-43C7-A98B-34611B02D690}" type="presOf" srcId="{32A7934D-E1D9-4FD1-95C3-177F6B31434F}" destId="{790B0ED8-8E78-41DE-9886-FE5B7A2CF0DA}" srcOrd="0" destOrd="0" presId="urn:microsoft.com/office/officeart/2005/8/layout/chevron2"/>
    <dgm:cxn modelId="{DA9E0125-A2C9-49FA-9206-4F213E767BD2}" srcId="{C132BE01-8277-493A-AC52-51F749D5A684}" destId="{FDA91C47-320D-444B-8AD2-6D14A3C6EE95}" srcOrd="1" destOrd="0" parTransId="{30541DFB-5C18-4318-A5F5-6694CDCD38C7}" sibTransId="{86618C54-90BB-4FE7-9686-AA82337BE99E}"/>
    <dgm:cxn modelId="{947D96C2-88A3-4C39-A0CF-4EECE94223EA}" type="presParOf" srcId="{8E449DFC-1FA6-4EE1-84CA-21B1DE3B6BEF}" destId="{655B2F38-983E-433F-8BCD-AA3B844DCD5C}" srcOrd="0" destOrd="0" presId="urn:microsoft.com/office/officeart/2005/8/layout/chevron2"/>
    <dgm:cxn modelId="{BA3A3F3A-3872-433F-83EC-F25EEA1E847A}" type="presParOf" srcId="{655B2F38-983E-433F-8BCD-AA3B844DCD5C}" destId="{692C0807-207C-445B-83B7-1FFF7A5E9703}" srcOrd="0" destOrd="0" presId="urn:microsoft.com/office/officeart/2005/8/layout/chevron2"/>
    <dgm:cxn modelId="{2B0B788C-62F5-497A-B365-474A6E8D7C7D}" type="presParOf" srcId="{655B2F38-983E-433F-8BCD-AA3B844DCD5C}" destId="{1B755F59-D28D-4A68-A851-663F6397B63C}" srcOrd="1" destOrd="0" presId="urn:microsoft.com/office/officeart/2005/8/layout/chevron2"/>
    <dgm:cxn modelId="{2395D689-ECCD-4CAB-AE07-CFE494362474}" type="presParOf" srcId="{8E449DFC-1FA6-4EE1-84CA-21B1DE3B6BEF}" destId="{2116F07D-9194-4D72-BADF-0673D19D97C0}" srcOrd="1" destOrd="0" presId="urn:microsoft.com/office/officeart/2005/8/layout/chevron2"/>
    <dgm:cxn modelId="{4C491B14-7A69-4A18-B50D-11E6AB7ECEED}" type="presParOf" srcId="{8E449DFC-1FA6-4EE1-84CA-21B1DE3B6BEF}" destId="{FACE5DA4-57AA-43C7-9E97-31F6C6ABDBB7}" srcOrd="2" destOrd="0" presId="urn:microsoft.com/office/officeart/2005/8/layout/chevron2"/>
    <dgm:cxn modelId="{1ED6A07C-7590-41B9-B965-6CA9F591D649}" type="presParOf" srcId="{FACE5DA4-57AA-43C7-9E97-31F6C6ABDBB7}" destId="{D2D4F897-6DD6-464C-B06F-F3B71941F5B8}" srcOrd="0" destOrd="0" presId="urn:microsoft.com/office/officeart/2005/8/layout/chevron2"/>
    <dgm:cxn modelId="{536843AA-49AF-49CB-9964-DD332A93DFE8}" type="presParOf" srcId="{FACE5DA4-57AA-43C7-9E97-31F6C6ABDBB7}" destId="{F4ABCC3A-C0A9-4005-9E9D-E3DEAB9E8466}" srcOrd="1" destOrd="0" presId="urn:microsoft.com/office/officeart/2005/8/layout/chevron2"/>
    <dgm:cxn modelId="{382B1385-1525-40F1-AD2E-94E41980F271}" type="presParOf" srcId="{8E449DFC-1FA6-4EE1-84CA-21B1DE3B6BEF}" destId="{BEBA6ABF-4F03-45AE-A9A1-57DBBBB5ACB5}" srcOrd="3" destOrd="0" presId="urn:microsoft.com/office/officeart/2005/8/layout/chevron2"/>
    <dgm:cxn modelId="{9F4FC3CA-BBCE-489D-8794-AE16B27539AD}" type="presParOf" srcId="{8E449DFC-1FA6-4EE1-84CA-21B1DE3B6BEF}" destId="{1F579C5A-FB0A-468C-95D8-23C20A91365A}" srcOrd="4" destOrd="0" presId="urn:microsoft.com/office/officeart/2005/8/layout/chevron2"/>
    <dgm:cxn modelId="{3D60A99D-2B01-4685-A378-34BFA425889B}" type="presParOf" srcId="{1F579C5A-FB0A-468C-95D8-23C20A91365A}" destId="{D7297FAF-5BBE-4FB2-9B22-B572D6C68218}" srcOrd="0" destOrd="0" presId="urn:microsoft.com/office/officeart/2005/8/layout/chevron2"/>
    <dgm:cxn modelId="{7A4B1B92-3DA6-406D-BB94-B212EDBBFC9B}" type="presParOf" srcId="{1F579C5A-FB0A-468C-95D8-23C20A91365A}" destId="{790B0ED8-8E78-41DE-9886-FE5B7A2CF0D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DC01A83-B22B-41EB-A99C-C8B253A3FEBC}" type="doc">
      <dgm:prSet loTypeId="urn:microsoft.com/office/officeart/2005/8/layout/radial1" loCatId="relationship" qsTypeId="urn:microsoft.com/office/officeart/2005/8/quickstyle/3d3" qsCatId="3D" csTypeId="urn:microsoft.com/office/officeart/2005/8/colors/colorful4" csCatId="colorful" phldr="1"/>
      <dgm:spPr/>
      <dgm:t>
        <a:bodyPr/>
        <a:lstStyle/>
        <a:p>
          <a:endParaRPr lang="en-US"/>
        </a:p>
      </dgm:t>
    </dgm:pt>
    <dgm:pt modelId="{49C64EC4-5BA7-44A6-8CFA-DD06690C452D}">
      <dgm:prSet phldrT="[Text]" custT="1"/>
      <dgm:spPr>
        <a:solidFill>
          <a:schemeClr val="accent3">
            <a:lumMod val="75000"/>
          </a:schemeClr>
        </a:solidFill>
      </dgm:spPr>
      <dgm:t>
        <a:bodyPr/>
        <a:lstStyle/>
        <a:p>
          <a:pPr algn="ctr">
            <a:lnSpc>
              <a:spcPct val="100000"/>
            </a:lnSpc>
            <a:spcBef>
              <a:spcPts val="0"/>
            </a:spcBef>
            <a:spcAft>
              <a:spcPts val="0"/>
            </a:spcAft>
          </a:pPr>
          <a:r>
            <a:rPr lang="en-US" sz="1200" b="1" dirty="0" err="1" smtClean="0">
              <a:latin typeface="Arial" panose="020B0604020202020204" pitchFamily="34" charset="0"/>
              <a:cs typeface="Arial" panose="020B0604020202020204" pitchFamily="34" charset="0"/>
            </a:rPr>
            <a:t>Contoh</a:t>
          </a:r>
          <a:r>
            <a:rPr lang="en-US" sz="1200" b="1" dirty="0" smtClean="0">
              <a:latin typeface="Arial" panose="020B0604020202020204" pitchFamily="34" charset="0"/>
              <a:cs typeface="Arial" panose="020B0604020202020204" pitchFamily="34" charset="0"/>
            </a:rPr>
            <a:t> Program </a:t>
          </a:r>
          <a:r>
            <a:rPr lang="en-US" sz="1200" b="1" dirty="0" err="1" smtClean="0">
              <a:latin typeface="Arial" panose="020B0604020202020204" pitchFamily="34" charset="0"/>
              <a:cs typeface="Arial" panose="020B0604020202020204" pitchFamily="34" charset="0"/>
            </a:rPr>
            <a:t>Kerjasama</a:t>
          </a:r>
          <a:endParaRPr lang="en-US" sz="1200" b="1" dirty="0">
            <a:latin typeface="Arial" panose="020B0604020202020204" pitchFamily="34" charset="0"/>
            <a:cs typeface="Arial" panose="020B0604020202020204" pitchFamily="34" charset="0"/>
          </a:endParaRPr>
        </a:p>
      </dgm:t>
    </dgm:pt>
    <dgm:pt modelId="{E6FBC8F7-4B6C-47D7-8511-B7B6766461EA}" type="parTrans" cxnId="{3BA165FB-0ED3-4F62-AC85-C0B28D87DB07}">
      <dgm:prSet/>
      <dgm:spPr/>
      <dgm:t>
        <a:bodyPr/>
        <a:lstStyle/>
        <a:p>
          <a:pPr algn="ctr">
            <a:lnSpc>
              <a:spcPct val="100000"/>
            </a:lnSpc>
            <a:spcBef>
              <a:spcPts val="0"/>
            </a:spcBef>
            <a:spcAft>
              <a:spcPts val="0"/>
            </a:spcAft>
          </a:pPr>
          <a:endParaRPr lang="en-US" sz="1200" b="1">
            <a:latin typeface="Arial" panose="020B0604020202020204" pitchFamily="34" charset="0"/>
            <a:cs typeface="Arial" panose="020B0604020202020204" pitchFamily="34" charset="0"/>
          </a:endParaRPr>
        </a:p>
      </dgm:t>
    </dgm:pt>
    <dgm:pt modelId="{58EF5428-B2B3-4C17-AA12-25EB0415002F}" type="sibTrans" cxnId="{3BA165FB-0ED3-4F62-AC85-C0B28D87DB07}">
      <dgm:prSet/>
      <dgm:spPr/>
      <dgm:t>
        <a:bodyPr/>
        <a:lstStyle/>
        <a:p>
          <a:pPr algn="ctr">
            <a:lnSpc>
              <a:spcPct val="100000"/>
            </a:lnSpc>
            <a:spcBef>
              <a:spcPts val="0"/>
            </a:spcBef>
            <a:spcAft>
              <a:spcPts val="0"/>
            </a:spcAft>
          </a:pPr>
          <a:endParaRPr lang="en-US" sz="1200" b="1">
            <a:latin typeface="Arial" panose="020B0604020202020204" pitchFamily="34" charset="0"/>
            <a:cs typeface="Arial" panose="020B0604020202020204" pitchFamily="34" charset="0"/>
          </a:endParaRPr>
        </a:p>
      </dgm:t>
    </dgm:pt>
    <dgm:pt modelId="{85935395-4546-4F53-8C32-246F54B83433}">
      <dgm:prSet phldrT="[Text]" custT="1"/>
      <dgm:spPr/>
      <dgm:t>
        <a:bodyPr/>
        <a:lstStyle/>
        <a:p>
          <a:pPr algn="ctr">
            <a:lnSpc>
              <a:spcPct val="100000"/>
            </a:lnSpc>
            <a:spcBef>
              <a:spcPts val="0"/>
            </a:spcBef>
            <a:spcAft>
              <a:spcPts val="0"/>
            </a:spcAft>
          </a:pPr>
          <a:endParaRPr lang="en-US" sz="1200" b="1">
            <a:latin typeface="Arial" panose="020B0604020202020204" pitchFamily="34" charset="0"/>
            <a:cs typeface="Arial" panose="020B0604020202020204" pitchFamily="34" charset="0"/>
          </a:endParaRPr>
        </a:p>
      </dgm:t>
    </dgm:pt>
    <dgm:pt modelId="{61878B21-E3EC-44BC-A6F8-BA3CA4082FF3}" type="parTrans" cxnId="{D0AC7E9E-752A-40D5-8D60-637BFB34FD84}">
      <dgm:prSet/>
      <dgm:spPr/>
      <dgm:t>
        <a:bodyPr/>
        <a:lstStyle/>
        <a:p>
          <a:pPr algn="ctr">
            <a:lnSpc>
              <a:spcPct val="100000"/>
            </a:lnSpc>
            <a:spcBef>
              <a:spcPts val="0"/>
            </a:spcBef>
            <a:spcAft>
              <a:spcPts val="0"/>
            </a:spcAft>
          </a:pPr>
          <a:endParaRPr lang="en-US" sz="1200" b="1">
            <a:latin typeface="Arial" panose="020B0604020202020204" pitchFamily="34" charset="0"/>
            <a:cs typeface="Arial" panose="020B0604020202020204" pitchFamily="34" charset="0"/>
          </a:endParaRPr>
        </a:p>
      </dgm:t>
    </dgm:pt>
    <dgm:pt modelId="{85E71CD4-066E-4B08-98CB-3099D22DEEB1}" type="sibTrans" cxnId="{D0AC7E9E-752A-40D5-8D60-637BFB34FD84}">
      <dgm:prSet/>
      <dgm:spPr/>
      <dgm:t>
        <a:bodyPr/>
        <a:lstStyle/>
        <a:p>
          <a:pPr algn="ctr">
            <a:lnSpc>
              <a:spcPct val="100000"/>
            </a:lnSpc>
            <a:spcBef>
              <a:spcPts val="0"/>
            </a:spcBef>
            <a:spcAft>
              <a:spcPts val="0"/>
            </a:spcAft>
          </a:pPr>
          <a:endParaRPr lang="en-US" sz="1200" b="1">
            <a:latin typeface="Arial" panose="020B0604020202020204" pitchFamily="34" charset="0"/>
            <a:cs typeface="Arial" panose="020B0604020202020204" pitchFamily="34" charset="0"/>
          </a:endParaRPr>
        </a:p>
      </dgm:t>
    </dgm:pt>
    <dgm:pt modelId="{02058403-17BA-4BE3-BCFF-55002516A117}">
      <dgm:prSet phldrT="[Text]" custT="1"/>
      <dgm:spPr/>
      <dgm:t>
        <a:bodyPr/>
        <a:lstStyle/>
        <a:p>
          <a:pPr algn="ctr">
            <a:lnSpc>
              <a:spcPct val="100000"/>
            </a:lnSpc>
            <a:spcBef>
              <a:spcPts val="0"/>
            </a:spcBef>
            <a:spcAft>
              <a:spcPts val="0"/>
            </a:spcAft>
          </a:pPr>
          <a:r>
            <a:rPr lang="ms-MY" sz="1200" b="1" dirty="0" smtClean="0">
              <a:latin typeface="Arial" panose="020B0604020202020204" pitchFamily="34" charset="0"/>
              <a:cs typeface="Arial" panose="020B0604020202020204" pitchFamily="34" charset="0"/>
            </a:rPr>
            <a:t>Dwi Ijazah (</a:t>
          </a:r>
          <a:r>
            <a:rPr lang="ms-MY" sz="1200" b="1" i="1" dirty="0" smtClean="0">
              <a:latin typeface="Arial" panose="020B0604020202020204" pitchFamily="34" charset="0"/>
              <a:cs typeface="Arial" panose="020B0604020202020204" pitchFamily="34" charset="0"/>
            </a:rPr>
            <a:t>Double Degree</a:t>
          </a:r>
          <a:r>
            <a:rPr lang="ms-MY" sz="1200" b="1" dirty="0" smtClean="0">
              <a:latin typeface="Arial" panose="020B0604020202020204" pitchFamily="34" charset="0"/>
              <a:cs typeface="Arial" panose="020B0604020202020204" pitchFamily="34" charset="0"/>
            </a:rPr>
            <a:t>)</a:t>
          </a:r>
          <a:endParaRPr lang="en-US" sz="1200" b="1" dirty="0">
            <a:latin typeface="Arial" panose="020B0604020202020204" pitchFamily="34" charset="0"/>
            <a:cs typeface="Arial" panose="020B0604020202020204" pitchFamily="34" charset="0"/>
          </a:endParaRPr>
        </a:p>
      </dgm:t>
    </dgm:pt>
    <dgm:pt modelId="{83371EC7-2884-4C24-B1C2-E061EA8535D1}" type="parTrans" cxnId="{1E8C1717-98A0-4B20-A3B8-2BC1083D51F6}">
      <dgm:prSet custT="1"/>
      <dgm:spPr/>
      <dgm:t>
        <a:bodyPr/>
        <a:lstStyle/>
        <a:p>
          <a:pPr algn="ctr">
            <a:lnSpc>
              <a:spcPct val="100000"/>
            </a:lnSpc>
            <a:spcBef>
              <a:spcPts val="0"/>
            </a:spcBef>
            <a:spcAft>
              <a:spcPts val="0"/>
            </a:spcAft>
          </a:pPr>
          <a:endParaRPr lang="en-US" sz="1200" b="1">
            <a:latin typeface="Arial" panose="020B0604020202020204" pitchFamily="34" charset="0"/>
            <a:cs typeface="Arial" panose="020B0604020202020204" pitchFamily="34" charset="0"/>
          </a:endParaRPr>
        </a:p>
      </dgm:t>
    </dgm:pt>
    <dgm:pt modelId="{14C40D63-90BC-42F1-80F8-ADE9EF6FC824}" type="sibTrans" cxnId="{1E8C1717-98A0-4B20-A3B8-2BC1083D51F6}">
      <dgm:prSet/>
      <dgm:spPr/>
      <dgm:t>
        <a:bodyPr/>
        <a:lstStyle/>
        <a:p>
          <a:pPr algn="ctr">
            <a:lnSpc>
              <a:spcPct val="100000"/>
            </a:lnSpc>
            <a:spcBef>
              <a:spcPts val="0"/>
            </a:spcBef>
            <a:spcAft>
              <a:spcPts val="0"/>
            </a:spcAft>
          </a:pPr>
          <a:endParaRPr lang="en-US" sz="1200" b="1">
            <a:latin typeface="Arial" panose="020B0604020202020204" pitchFamily="34" charset="0"/>
            <a:cs typeface="Arial" panose="020B0604020202020204" pitchFamily="34" charset="0"/>
          </a:endParaRPr>
        </a:p>
      </dgm:t>
    </dgm:pt>
    <dgm:pt modelId="{85E5B40E-079C-447E-A6AF-2499B27DE226}">
      <dgm:prSet phldrT="[Text]" custT="1"/>
      <dgm:spPr/>
      <dgm:t>
        <a:bodyPr/>
        <a:lstStyle/>
        <a:p>
          <a:pPr algn="ctr">
            <a:lnSpc>
              <a:spcPct val="100000"/>
            </a:lnSpc>
            <a:spcBef>
              <a:spcPts val="0"/>
            </a:spcBef>
            <a:spcAft>
              <a:spcPts val="0"/>
            </a:spcAft>
          </a:pPr>
          <a:r>
            <a:rPr lang="ms-MY" sz="1200" b="1" dirty="0" smtClean="0">
              <a:latin typeface="Arial" panose="020B0604020202020204" pitchFamily="34" charset="0"/>
              <a:cs typeface="Arial" panose="020B0604020202020204" pitchFamily="34" charset="0"/>
            </a:rPr>
            <a:t>Ijazah Bersama (</a:t>
          </a:r>
          <a:r>
            <a:rPr lang="ms-MY" sz="1200" b="1" i="1" dirty="0" smtClean="0">
              <a:latin typeface="Arial" panose="020B0604020202020204" pitchFamily="34" charset="0"/>
              <a:cs typeface="Arial" panose="020B0604020202020204" pitchFamily="34" charset="0"/>
            </a:rPr>
            <a:t>Joint Degree</a:t>
          </a:r>
          <a:r>
            <a:rPr lang="ms-MY" sz="1200" b="1" dirty="0" smtClean="0">
              <a:latin typeface="Arial" panose="020B0604020202020204" pitchFamily="34" charset="0"/>
              <a:cs typeface="Arial" panose="020B0604020202020204" pitchFamily="34" charset="0"/>
            </a:rPr>
            <a:t>)</a:t>
          </a:r>
          <a:endParaRPr lang="en-US" sz="1200" b="1" dirty="0">
            <a:latin typeface="Arial" panose="020B0604020202020204" pitchFamily="34" charset="0"/>
            <a:cs typeface="Arial" panose="020B0604020202020204" pitchFamily="34" charset="0"/>
          </a:endParaRPr>
        </a:p>
      </dgm:t>
    </dgm:pt>
    <dgm:pt modelId="{020A2212-96DA-4D58-9AC8-F05EF82FB1D2}" type="parTrans" cxnId="{D0321DA6-BA74-42C8-B8F2-9FBD27E30F4A}">
      <dgm:prSet custT="1"/>
      <dgm:spPr/>
      <dgm:t>
        <a:bodyPr/>
        <a:lstStyle/>
        <a:p>
          <a:pPr algn="ctr">
            <a:lnSpc>
              <a:spcPct val="100000"/>
            </a:lnSpc>
            <a:spcBef>
              <a:spcPts val="0"/>
            </a:spcBef>
            <a:spcAft>
              <a:spcPts val="0"/>
            </a:spcAft>
          </a:pPr>
          <a:endParaRPr lang="en-US" sz="1200" b="1">
            <a:latin typeface="Arial" panose="020B0604020202020204" pitchFamily="34" charset="0"/>
            <a:cs typeface="Arial" panose="020B0604020202020204" pitchFamily="34" charset="0"/>
          </a:endParaRPr>
        </a:p>
      </dgm:t>
    </dgm:pt>
    <dgm:pt modelId="{C971E63A-DE55-4B9B-A71B-39C9E732C38C}" type="sibTrans" cxnId="{D0321DA6-BA74-42C8-B8F2-9FBD27E30F4A}">
      <dgm:prSet/>
      <dgm:spPr/>
      <dgm:t>
        <a:bodyPr/>
        <a:lstStyle/>
        <a:p>
          <a:pPr algn="ctr">
            <a:lnSpc>
              <a:spcPct val="100000"/>
            </a:lnSpc>
            <a:spcBef>
              <a:spcPts val="0"/>
            </a:spcBef>
            <a:spcAft>
              <a:spcPts val="0"/>
            </a:spcAft>
          </a:pPr>
          <a:endParaRPr lang="en-US" sz="1200" b="1">
            <a:latin typeface="Arial" panose="020B0604020202020204" pitchFamily="34" charset="0"/>
            <a:cs typeface="Arial" panose="020B0604020202020204" pitchFamily="34" charset="0"/>
          </a:endParaRPr>
        </a:p>
      </dgm:t>
    </dgm:pt>
    <dgm:pt modelId="{5F07B9FA-3735-4F3F-95DF-052B91110A46}">
      <dgm:prSet phldrT="[Text]" custT="1"/>
      <dgm:spPr/>
      <dgm:t>
        <a:bodyPr/>
        <a:lstStyle/>
        <a:p>
          <a:pPr algn="ctr">
            <a:lnSpc>
              <a:spcPct val="100000"/>
            </a:lnSpc>
            <a:spcBef>
              <a:spcPts val="0"/>
            </a:spcBef>
            <a:spcAft>
              <a:spcPts val="0"/>
            </a:spcAft>
          </a:pPr>
          <a:r>
            <a:rPr lang="ms-MY" sz="1200" b="1" dirty="0" smtClean="0">
              <a:latin typeface="Arial" panose="020B0604020202020204" pitchFamily="34" charset="0"/>
              <a:cs typeface="Arial" panose="020B0604020202020204" pitchFamily="34" charset="0"/>
            </a:rPr>
            <a:t>Francais </a:t>
          </a:r>
          <a:r>
            <a:rPr lang="ms-MY" sz="1200" b="1" i="1" dirty="0" smtClean="0">
              <a:latin typeface="Arial" panose="020B0604020202020204" pitchFamily="34" charset="0"/>
              <a:cs typeface="Arial" panose="020B0604020202020204" pitchFamily="34" charset="0"/>
            </a:rPr>
            <a:t>(Franchise) </a:t>
          </a:r>
          <a:endParaRPr lang="en-US" sz="1200" b="1" dirty="0">
            <a:latin typeface="Arial" panose="020B0604020202020204" pitchFamily="34" charset="0"/>
            <a:cs typeface="Arial" panose="020B0604020202020204" pitchFamily="34" charset="0"/>
          </a:endParaRPr>
        </a:p>
      </dgm:t>
    </dgm:pt>
    <dgm:pt modelId="{64A60A68-4B21-4EDB-85FD-BBD8D06F7367}" type="parTrans" cxnId="{810A93AC-5B74-4500-BD41-6B58821E57C8}">
      <dgm:prSet custT="1"/>
      <dgm:spPr/>
      <dgm:t>
        <a:bodyPr/>
        <a:lstStyle/>
        <a:p>
          <a:pPr algn="ctr">
            <a:lnSpc>
              <a:spcPct val="100000"/>
            </a:lnSpc>
            <a:spcBef>
              <a:spcPts val="0"/>
            </a:spcBef>
            <a:spcAft>
              <a:spcPts val="0"/>
            </a:spcAft>
          </a:pPr>
          <a:endParaRPr lang="en-US" sz="1200" b="1">
            <a:latin typeface="Arial" panose="020B0604020202020204" pitchFamily="34" charset="0"/>
            <a:cs typeface="Arial" panose="020B0604020202020204" pitchFamily="34" charset="0"/>
          </a:endParaRPr>
        </a:p>
      </dgm:t>
    </dgm:pt>
    <dgm:pt modelId="{5BA5FCF6-960A-43B6-A06C-C14CF235E222}" type="sibTrans" cxnId="{810A93AC-5B74-4500-BD41-6B58821E57C8}">
      <dgm:prSet/>
      <dgm:spPr/>
      <dgm:t>
        <a:bodyPr/>
        <a:lstStyle/>
        <a:p>
          <a:pPr algn="ctr">
            <a:lnSpc>
              <a:spcPct val="100000"/>
            </a:lnSpc>
            <a:spcBef>
              <a:spcPts val="0"/>
            </a:spcBef>
            <a:spcAft>
              <a:spcPts val="0"/>
            </a:spcAft>
          </a:pPr>
          <a:endParaRPr lang="en-US" sz="1200" b="1">
            <a:latin typeface="Arial" panose="020B0604020202020204" pitchFamily="34" charset="0"/>
            <a:cs typeface="Arial" panose="020B0604020202020204" pitchFamily="34" charset="0"/>
          </a:endParaRPr>
        </a:p>
      </dgm:t>
    </dgm:pt>
    <dgm:pt modelId="{28BE00CE-4204-423B-AB15-41DB8338C8A5}">
      <dgm:prSet phldrT="[Text]" custT="1"/>
      <dgm:spPr/>
      <dgm:t>
        <a:bodyPr/>
        <a:lstStyle/>
        <a:p>
          <a:pPr algn="ctr">
            <a:lnSpc>
              <a:spcPct val="100000"/>
            </a:lnSpc>
            <a:spcBef>
              <a:spcPts val="0"/>
            </a:spcBef>
            <a:spcAft>
              <a:spcPts val="0"/>
            </a:spcAft>
          </a:pPr>
          <a:r>
            <a:rPr lang="ms-MY" sz="1200" b="1" dirty="0" smtClean="0">
              <a:latin typeface="Arial" panose="020B0604020202020204" pitchFamily="34" charset="0"/>
              <a:cs typeface="Arial" panose="020B0604020202020204" pitchFamily="34" charset="0"/>
            </a:rPr>
            <a:t>Luar Pesisir </a:t>
          </a:r>
          <a:r>
            <a:rPr lang="ms-MY" sz="1200" b="1" i="1" dirty="0" smtClean="0">
              <a:latin typeface="Arial" panose="020B0604020202020204" pitchFamily="34" charset="0"/>
              <a:cs typeface="Arial" panose="020B0604020202020204" pitchFamily="34" charset="0"/>
            </a:rPr>
            <a:t>(Offshore)</a:t>
          </a:r>
          <a:r>
            <a:rPr lang="ms-MY" sz="1200" b="1" dirty="0" smtClean="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dgm:t>
    </dgm:pt>
    <dgm:pt modelId="{662926C1-F805-4C0D-9719-68EA71C2ECAD}" type="parTrans" cxnId="{17B19A67-87C0-4577-8072-68A9EF34B423}">
      <dgm:prSet custT="1"/>
      <dgm:spPr/>
      <dgm:t>
        <a:bodyPr/>
        <a:lstStyle/>
        <a:p>
          <a:pPr algn="ctr">
            <a:lnSpc>
              <a:spcPct val="100000"/>
            </a:lnSpc>
            <a:spcBef>
              <a:spcPts val="0"/>
            </a:spcBef>
            <a:spcAft>
              <a:spcPts val="0"/>
            </a:spcAft>
          </a:pPr>
          <a:endParaRPr lang="en-US" sz="1200" b="1">
            <a:latin typeface="Arial" panose="020B0604020202020204" pitchFamily="34" charset="0"/>
            <a:cs typeface="Arial" panose="020B0604020202020204" pitchFamily="34" charset="0"/>
          </a:endParaRPr>
        </a:p>
      </dgm:t>
    </dgm:pt>
    <dgm:pt modelId="{D93995C6-D85B-497F-888C-BE8015674065}" type="sibTrans" cxnId="{17B19A67-87C0-4577-8072-68A9EF34B423}">
      <dgm:prSet/>
      <dgm:spPr/>
      <dgm:t>
        <a:bodyPr/>
        <a:lstStyle/>
        <a:p>
          <a:pPr algn="ctr">
            <a:lnSpc>
              <a:spcPct val="100000"/>
            </a:lnSpc>
            <a:spcBef>
              <a:spcPts val="0"/>
            </a:spcBef>
            <a:spcAft>
              <a:spcPts val="0"/>
            </a:spcAft>
          </a:pPr>
          <a:endParaRPr lang="en-US" sz="1200" b="1">
            <a:latin typeface="Arial" panose="020B0604020202020204" pitchFamily="34" charset="0"/>
            <a:cs typeface="Arial" panose="020B0604020202020204" pitchFamily="34" charset="0"/>
          </a:endParaRPr>
        </a:p>
      </dgm:t>
    </dgm:pt>
    <dgm:pt modelId="{7471AB5B-AC94-4193-8687-F9CE1FED5E7D}">
      <dgm:prSet phldrT="[Text]" custT="1"/>
      <dgm:spPr/>
      <dgm:t>
        <a:bodyPr/>
        <a:lstStyle/>
        <a:p>
          <a:pPr algn="ctr">
            <a:lnSpc>
              <a:spcPct val="100000"/>
            </a:lnSpc>
            <a:spcBef>
              <a:spcPts val="0"/>
            </a:spcBef>
            <a:spcAft>
              <a:spcPts val="0"/>
            </a:spcAft>
          </a:pPr>
          <a:r>
            <a:rPr lang="ms-MY" sz="1200" b="1" dirty="0" smtClean="0">
              <a:latin typeface="Arial" panose="020B0604020202020204" pitchFamily="34" charset="0"/>
              <a:cs typeface="Arial" panose="020B0604020202020204" pitchFamily="34" charset="0"/>
            </a:rPr>
            <a:t>Dual </a:t>
          </a:r>
        </a:p>
        <a:p>
          <a:pPr algn="ctr">
            <a:lnSpc>
              <a:spcPct val="100000"/>
            </a:lnSpc>
            <a:spcBef>
              <a:spcPts val="0"/>
            </a:spcBef>
            <a:spcAft>
              <a:spcPts val="0"/>
            </a:spcAft>
          </a:pPr>
          <a:r>
            <a:rPr lang="ms-MY" sz="1200" b="1" dirty="0" smtClean="0">
              <a:latin typeface="Arial" panose="020B0604020202020204" pitchFamily="34" charset="0"/>
              <a:cs typeface="Arial" panose="020B0604020202020204" pitchFamily="34" charset="0"/>
            </a:rPr>
            <a:t>Ijazah (</a:t>
          </a:r>
          <a:r>
            <a:rPr lang="ms-MY" sz="1200" b="1" i="1" dirty="0" smtClean="0">
              <a:latin typeface="Arial" panose="020B0604020202020204" pitchFamily="34" charset="0"/>
              <a:cs typeface="Arial" panose="020B0604020202020204" pitchFamily="34" charset="0"/>
            </a:rPr>
            <a:t>Dual Degree</a:t>
          </a:r>
          <a:r>
            <a:rPr lang="ms-MY" sz="1200" b="1" dirty="0" smtClean="0">
              <a:latin typeface="Arial" panose="020B0604020202020204" pitchFamily="34" charset="0"/>
              <a:cs typeface="Arial" panose="020B0604020202020204" pitchFamily="34" charset="0"/>
            </a:rPr>
            <a:t>)</a:t>
          </a:r>
          <a:endParaRPr lang="en-US" sz="1200" b="1" dirty="0">
            <a:latin typeface="Arial" panose="020B0604020202020204" pitchFamily="34" charset="0"/>
            <a:cs typeface="Arial" panose="020B0604020202020204" pitchFamily="34" charset="0"/>
          </a:endParaRPr>
        </a:p>
      </dgm:t>
    </dgm:pt>
    <dgm:pt modelId="{D97AA05E-45B5-44E1-A13C-4C4801089FD9}" type="sibTrans" cxnId="{5B257DCB-0567-4E7F-8A80-CF9161EAEEEF}">
      <dgm:prSet/>
      <dgm:spPr/>
      <dgm:t>
        <a:bodyPr/>
        <a:lstStyle/>
        <a:p>
          <a:pPr algn="ctr">
            <a:lnSpc>
              <a:spcPct val="100000"/>
            </a:lnSpc>
            <a:spcBef>
              <a:spcPts val="0"/>
            </a:spcBef>
            <a:spcAft>
              <a:spcPts val="0"/>
            </a:spcAft>
          </a:pPr>
          <a:endParaRPr lang="en-US" sz="1200" b="1">
            <a:latin typeface="Arial" panose="020B0604020202020204" pitchFamily="34" charset="0"/>
            <a:cs typeface="Arial" panose="020B0604020202020204" pitchFamily="34" charset="0"/>
          </a:endParaRPr>
        </a:p>
      </dgm:t>
    </dgm:pt>
    <dgm:pt modelId="{0DCD8847-BBF4-4E67-B581-8340587AE6E8}" type="parTrans" cxnId="{5B257DCB-0567-4E7F-8A80-CF9161EAEEEF}">
      <dgm:prSet custT="1"/>
      <dgm:spPr/>
      <dgm:t>
        <a:bodyPr/>
        <a:lstStyle/>
        <a:p>
          <a:pPr algn="ctr">
            <a:lnSpc>
              <a:spcPct val="100000"/>
            </a:lnSpc>
            <a:spcBef>
              <a:spcPts val="0"/>
            </a:spcBef>
            <a:spcAft>
              <a:spcPts val="0"/>
            </a:spcAft>
          </a:pPr>
          <a:endParaRPr lang="en-US" sz="1200" b="1">
            <a:latin typeface="Arial" panose="020B0604020202020204" pitchFamily="34" charset="0"/>
            <a:cs typeface="Arial" panose="020B0604020202020204" pitchFamily="34" charset="0"/>
          </a:endParaRPr>
        </a:p>
      </dgm:t>
    </dgm:pt>
    <dgm:pt modelId="{12A01DEE-5D19-4608-90C1-C5996F3B69C8}" type="pres">
      <dgm:prSet presAssocID="{5DC01A83-B22B-41EB-A99C-C8B253A3FEBC}" presName="cycle" presStyleCnt="0">
        <dgm:presLayoutVars>
          <dgm:chMax val="1"/>
          <dgm:dir/>
          <dgm:animLvl val="ctr"/>
          <dgm:resizeHandles val="exact"/>
        </dgm:presLayoutVars>
      </dgm:prSet>
      <dgm:spPr/>
      <dgm:t>
        <a:bodyPr/>
        <a:lstStyle/>
        <a:p>
          <a:endParaRPr lang="en-US"/>
        </a:p>
      </dgm:t>
    </dgm:pt>
    <dgm:pt modelId="{6063D1A3-E544-4B9D-A839-BADF23E26FD6}" type="pres">
      <dgm:prSet presAssocID="{49C64EC4-5BA7-44A6-8CFA-DD06690C452D}" presName="centerShape" presStyleLbl="node0" presStyleIdx="0" presStyleCnt="1"/>
      <dgm:spPr/>
      <dgm:t>
        <a:bodyPr/>
        <a:lstStyle/>
        <a:p>
          <a:endParaRPr lang="en-US"/>
        </a:p>
      </dgm:t>
    </dgm:pt>
    <dgm:pt modelId="{323A7F1B-6CFB-40A9-94EC-70741EA812AC}" type="pres">
      <dgm:prSet presAssocID="{0DCD8847-BBF4-4E67-B581-8340587AE6E8}" presName="Name9" presStyleLbl="parChTrans1D2" presStyleIdx="0" presStyleCnt="5"/>
      <dgm:spPr/>
      <dgm:t>
        <a:bodyPr/>
        <a:lstStyle/>
        <a:p>
          <a:endParaRPr lang="en-US"/>
        </a:p>
      </dgm:t>
    </dgm:pt>
    <dgm:pt modelId="{0B2E4C20-DC63-418B-B00C-C4EF924C7EF1}" type="pres">
      <dgm:prSet presAssocID="{0DCD8847-BBF4-4E67-B581-8340587AE6E8}" presName="connTx" presStyleLbl="parChTrans1D2" presStyleIdx="0" presStyleCnt="5"/>
      <dgm:spPr/>
      <dgm:t>
        <a:bodyPr/>
        <a:lstStyle/>
        <a:p>
          <a:endParaRPr lang="en-US"/>
        </a:p>
      </dgm:t>
    </dgm:pt>
    <dgm:pt modelId="{F051F285-E4D4-477B-967D-F8A39FF7046F}" type="pres">
      <dgm:prSet presAssocID="{7471AB5B-AC94-4193-8687-F9CE1FED5E7D}" presName="node" presStyleLbl="node1" presStyleIdx="0" presStyleCnt="5">
        <dgm:presLayoutVars>
          <dgm:bulletEnabled val="1"/>
        </dgm:presLayoutVars>
      </dgm:prSet>
      <dgm:spPr/>
      <dgm:t>
        <a:bodyPr/>
        <a:lstStyle/>
        <a:p>
          <a:endParaRPr lang="en-US"/>
        </a:p>
      </dgm:t>
    </dgm:pt>
    <dgm:pt modelId="{F73D1B87-57FD-40DC-AE4A-ABCA5D429DE6}" type="pres">
      <dgm:prSet presAssocID="{83371EC7-2884-4C24-B1C2-E061EA8535D1}" presName="Name9" presStyleLbl="parChTrans1D2" presStyleIdx="1" presStyleCnt="5"/>
      <dgm:spPr/>
      <dgm:t>
        <a:bodyPr/>
        <a:lstStyle/>
        <a:p>
          <a:endParaRPr lang="en-US"/>
        </a:p>
      </dgm:t>
    </dgm:pt>
    <dgm:pt modelId="{705BC31F-0A80-4F9B-BD71-6254AF97B3A7}" type="pres">
      <dgm:prSet presAssocID="{83371EC7-2884-4C24-B1C2-E061EA8535D1}" presName="connTx" presStyleLbl="parChTrans1D2" presStyleIdx="1" presStyleCnt="5"/>
      <dgm:spPr/>
      <dgm:t>
        <a:bodyPr/>
        <a:lstStyle/>
        <a:p>
          <a:endParaRPr lang="en-US"/>
        </a:p>
      </dgm:t>
    </dgm:pt>
    <dgm:pt modelId="{B40B5DC1-6471-41CF-8E3F-E135ABDF860D}" type="pres">
      <dgm:prSet presAssocID="{02058403-17BA-4BE3-BCFF-55002516A117}" presName="node" presStyleLbl="node1" presStyleIdx="1" presStyleCnt="5">
        <dgm:presLayoutVars>
          <dgm:bulletEnabled val="1"/>
        </dgm:presLayoutVars>
      </dgm:prSet>
      <dgm:spPr/>
      <dgm:t>
        <a:bodyPr/>
        <a:lstStyle/>
        <a:p>
          <a:endParaRPr lang="en-US"/>
        </a:p>
      </dgm:t>
    </dgm:pt>
    <dgm:pt modelId="{2FCFEF5D-C0CB-4414-820D-86B137D52FBB}" type="pres">
      <dgm:prSet presAssocID="{020A2212-96DA-4D58-9AC8-F05EF82FB1D2}" presName="Name9" presStyleLbl="parChTrans1D2" presStyleIdx="2" presStyleCnt="5"/>
      <dgm:spPr/>
      <dgm:t>
        <a:bodyPr/>
        <a:lstStyle/>
        <a:p>
          <a:endParaRPr lang="en-US"/>
        </a:p>
      </dgm:t>
    </dgm:pt>
    <dgm:pt modelId="{CC693AE6-734C-48F9-9EA0-CF2D0C2447EE}" type="pres">
      <dgm:prSet presAssocID="{020A2212-96DA-4D58-9AC8-F05EF82FB1D2}" presName="connTx" presStyleLbl="parChTrans1D2" presStyleIdx="2" presStyleCnt="5"/>
      <dgm:spPr/>
      <dgm:t>
        <a:bodyPr/>
        <a:lstStyle/>
        <a:p>
          <a:endParaRPr lang="en-US"/>
        </a:p>
      </dgm:t>
    </dgm:pt>
    <dgm:pt modelId="{56674A94-87F1-47BE-A4F8-E0192A677272}" type="pres">
      <dgm:prSet presAssocID="{85E5B40E-079C-447E-A6AF-2499B27DE226}" presName="node" presStyleLbl="node1" presStyleIdx="2" presStyleCnt="5">
        <dgm:presLayoutVars>
          <dgm:bulletEnabled val="1"/>
        </dgm:presLayoutVars>
      </dgm:prSet>
      <dgm:spPr/>
      <dgm:t>
        <a:bodyPr/>
        <a:lstStyle/>
        <a:p>
          <a:endParaRPr lang="en-US"/>
        </a:p>
      </dgm:t>
    </dgm:pt>
    <dgm:pt modelId="{8555A30E-66DE-465C-8BEE-5B9D9920386E}" type="pres">
      <dgm:prSet presAssocID="{64A60A68-4B21-4EDB-85FD-BBD8D06F7367}" presName="Name9" presStyleLbl="parChTrans1D2" presStyleIdx="3" presStyleCnt="5"/>
      <dgm:spPr/>
      <dgm:t>
        <a:bodyPr/>
        <a:lstStyle/>
        <a:p>
          <a:endParaRPr lang="en-US"/>
        </a:p>
      </dgm:t>
    </dgm:pt>
    <dgm:pt modelId="{144ED741-FEA6-48BA-BE80-8EACAA6F653E}" type="pres">
      <dgm:prSet presAssocID="{64A60A68-4B21-4EDB-85FD-BBD8D06F7367}" presName="connTx" presStyleLbl="parChTrans1D2" presStyleIdx="3" presStyleCnt="5"/>
      <dgm:spPr/>
      <dgm:t>
        <a:bodyPr/>
        <a:lstStyle/>
        <a:p>
          <a:endParaRPr lang="en-US"/>
        </a:p>
      </dgm:t>
    </dgm:pt>
    <dgm:pt modelId="{B17B8F67-EF29-49F5-B1CA-87292E7EAEE1}" type="pres">
      <dgm:prSet presAssocID="{5F07B9FA-3735-4F3F-95DF-052B91110A46}" presName="node" presStyleLbl="node1" presStyleIdx="3" presStyleCnt="5">
        <dgm:presLayoutVars>
          <dgm:bulletEnabled val="1"/>
        </dgm:presLayoutVars>
      </dgm:prSet>
      <dgm:spPr/>
      <dgm:t>
        <a:bodyPr/>
        <a:lstStyle/>
        <a:p>
          <a:endParaRPr lang="en-US"/>
        </a:p>
      </dgm:t>
    </dgm:pt>
    <dgm:pt modelId="{A256FBC4-C836-435E-8F62-D2F3BB41BC09}" type="pres">
      <dgm:prSet presAssocID="{662926C1-F805-4C0D-9719-68EA71C2ECAD}" presName="Name9" presStyleLbl="parChTrans1D2" presStyleIdx="4" presStyleCnt="5"/>
      <dgm:spPr/>
      <dgm:t>
        <a:bodyPr/>
        <a:lstStyle/>
        <a:p>
          <a:endParaRPr lang="en-US"/>
        </a:p>
      </dgm:t>
    </dgm:pt>
    <dgm:pt modelId="{C070E4B1-5F64-4EB5-A824-FBBB50BA40BE}" type="pres">
      <dgm:prSet presAssocID="{662926C1-F805-4C0D-9719-68EA71C2ECAD}" presName="connTx" presStyleLbl="parChTrans1D2" presStyleIdx="4" presStyleCnt="5"/>
      <dgm:spPr/>
      <dgm:t>
        <a:bodyPr/>
        <a:lstStyle/>
        <a:p>
          <a:endParaRPr lang="en-US"/>
        </a:p>
      </dgm:t>
    </dgm:pt>
    <dgm:pt modelId="{3A95B923-9481-4846-99F8-BC806F4D6D93}" type="pres">
      <dgm:prSet presAssocID="{28BE00CE-4204-423B-AB15-41DB8338C8A5}" presName="node" presStyleLbl="node1" presStyleIdx="4" presStyleCnt="5">
        <dgm:presLayoutVars>
          <dgm:bulletEnabled val="1"/>
        </dgm:presLayoutVars>
      </dgm:prSet>
      <dgm:spPr/>
      <dgm:t>
        <a:bodyPr/>
        <a:lstStyle/>
        <a:p>
          <a:endParaRPr lang="en-US"/>
        </a:p>
      </dgm:t>
    </dgm:pt>
  </dgm:ptLst>
  <dgm:cxnLst>
    <dgm:cxn modelId="{F53A7FB8-2F73-4638-A117-CD9ADF25D322}" type="presOf" srcId="{64A60A68-4B21-4EDB-85FD-BBD8D06F7367}" destId="{144ED741-FEA6-48BA-BE80-8EACAA6F653E}" srcOrd="1" destOrd="0" presId="urn:microsoft.com/office/officeart/2005/8/layout/radial1"/>
    <dgm:cxn modelId="{211F19C0-487A-4A48-A411-0519CAE15FF4}" type="presOf" srcId="{7471AB5B-AC94-4193-8687-F9CE1FED5E7D}" destId="{F051F285-E4D4-477B-967D-F8A39FF7046F}" srcOrd="0" destOrd="0" presId="urn:microsoft.com/office/officeart/2005/8/layout/radial1"/>
    <dgm:cxn modelId="{61B8F697-D3BA-43C5-9FD2-63C730DF56C0}" type="presOf" srcId="{02058403-17BA-4BE3-BCFF-55002516A117}" destId="{B40B5DC1-6471-41CF-8E3F-E135ABDF860D}" srcOrd="0" destOrd="0" presId="urn:microsoft.com/office/officeart/2005/8/layout/radial1"/>
    <dgm:cxn modelId="{5D84B96F-9407-4882-B9BA-1C6453F9F2D3}" type="presOf" srcId="{5F07B9FA-3735-4F3F-95DF-052B91110A46}" destId="{B17B8F67-EF29-49F5-B1CA-87292E7EAEE1}" srcOrd="0" destOrd="0" presId="urn:microsoft.com/office/officeart/2005/8/layout/radial1"/>
    <dgm:cxn modelId="{079ADC32-8834-4121-92DD-EE96485BBA01}" type="presOf" srcId="{662926C1-F805-4C0D-9719-68EA71C2ECAD}" destId="{C070E4B1-5F64-4EB5-A824-FBBB50BA40BE}" srcOrd="1" destOrd="0" presId="urn:microsoft.com/office/officeart/2005/8/layout/radial1"/>
    <dgm:cxn modelId="{C287A623-E5C2-4275-9A40-348054A86A3D}" type="presOf" srcId="{49C64EC4-5BA7-44A6-8CFA-DD06690C452D}" destId="{6063D1A3-E544-4B9D-A839-BADF23E26FD6}" srcOrd="0" destOrd="0" presId="urn:microsoft.com/office/officeart/2005/8/layout/radial1"/>
    <dgm:cxn modelId="{1EE3F9A5-94CB-43D6-996C-D149F3060C41}" type="presOf" srcId="{83371EC7-2884-4C24-B1C2-E061EA8535D1}" destId="{F73D1B87-57FD-40DC-AE4A-ABCA5D429DE6}" srcOrd="0" destOrd="0" presId="urn:microsoft.com/office/officeart/2005/8/layout/radial1"/>
    <dgm:cxn modelId="{EA6A24C7-3B49-4F4E-B1C1-A86E6A5298EC}" type="presOf" srcId="{83371EC7-2884-4C24-B1C2-E061EA8535D1}" destId="{705BC31F-0A80-4F9B-BD71-6254AF97B3A7}" srcOrd="1" destOrd="0" presId="urn:microsoft.com/office/officeart/2005/8/layout/radial1"/>
    <dgm:cxn modelId="{810A93AC-5B74-4500-BD41-6B58821E57C8}" srcId="{49C64EC4-5BA7-44A6-8CFA-DD06690C452D}" destId="{5F07B9FA-3735-4F3F-95DF-052B91110A46}" srcOrd="3" destOrd="0" parTransId="{64A60A68-4B21-4EDB-85FD-BBD8D06F7367}" sibTransId="{5BA5FCF6-960A-43B6-A06C-C14CF235E222}"/>
    <dgm:cxn modelId="{74B24E35-5EFE-45AC-87D9-AC80056AAE9E}" type="presOf" srcId="{0DCD8847-BBF4-4E67-B581-8340587AE6E8}" destId="{0B2E4C20-DC63-418B-B00C-C4EF924C7EF1}" srcOrd="1" destOrd="0" presId="urn:microsoft.com/office/officeart/2005/8/layout/radial1"/>
    <dgm:cxn modelId="{80E30BF6-8560-46B5-AE0A-9310E24AB745}" type="presOf" srcId="{5DC01A83-B22B-41EB-A99C-C8B253A3FEBC}" destId="{12A01DEE-5D19-4608-90C1-C5996F3B69C8}" srcOrd="0" destOrd="0" presId="urn:microsoft.com/office/officeart/2005/8/layout/radial1"/>
    <dgm:cxn modelId="{9D0683B5-DAA9-4EBE-81A7-E5C64BBFC581}" type="presOf" srcId="{0DCD8847-BBF4-4E67-B581-8340587AE6E8}" destId="{323A7F1B-6CFB-40A9-94EC-70741EA812AC}" srcOrd="0" destOrd="0" presId="urn:microsoft.com/office/officeart/2005/8/layout/radial1"/>
    <dgm:cxn modelId="{7EC89658-895F-4F22-BA2D-873E16EA2922}" type="presOf" srcId="{28BE00CE-4204-423B-AB15-41DB8338C8A5}" destId="{3A95B923-9481-4846-99F8-BC806F4D6D93}" srcOrd="0" destOrd="0" presId="urn:microsoft.com/office/officeart/2005/8/layout/radial1"/>
    <dgm:cxn modelId="{5B257DCB-0567-4E7F-8A80-CF9161EAEEEF}" srcId="{49C64EC4-5BA7-44A6-8CFA-DD06690C452D}" destId="{7471AB5B-AC94-4193-8687-F9CE1FED5E7D}" srcOrd="0" destOrd="0" parTransId="{0DCD8847-BBF4-4E67-B581-8340587AE6E8}" sibTransId="{D97AA05E-45B5-44E1-A13C-4C4801089FD9}"/>
    <dgm:cxn modelId="{FF7D5A61-837B-4CC0-A46A-61B0C24C3057}" type="presOf" srcId="{85E5B40E-079C-447E-A6AF-2499B27DE226}" destId="{56674A94-87F1-47BE-A4F8-E0192A677272}" srcOrd="0" destOrd="0" presId="urn:microsoft.com/office/officeart/2005/8/layout/radial1"/>
    <dgm:cxn modelId="{8F299196-4F23-4DA4-9B4C-37C5ABB20B22}" type="presOf" srcId="{020A2212-96DA-4D58-9AC8-F05EF82FB1D2}" destId="{CC693AE6-734C-48F9-9EA0-CF2D0C2447EE}" srcOrd="1" destOrd="0" presId="urn:microsoft.com/office/officeart/2005/8/layout/radial1"/>
    <dgm:cxn modelId="{28E2D821-D077-40BF-962B-F5B634228FFB}" type="presOf" srcId="{64A60A68-4B21-4EDB-85FD-BBD8D06F7367}" destId="{8555A30E-66DE-465C-8BEE-5B9D9920386E}" srcOrd="0" destOrd="0" presId="urn:microsoft.com/office/officeart/2005/8/layout/radial1"/>
    <dgm:cxn modelId="{1E8C1717-98A0-4B20-A3B8-2BC1083D51F6}" srcId="{49C64EC4-5BA7-44A6-8CFA-DD06690C452D}" destId="{02058403-17BA-4BE3-BCFF-55002516A117}" srcOrd="1" destOrd="0" parTransId="{83371EC7-2884-4C24-B1C2-E061EA8535D1}" sibTransId="{14C40D63-90BC-42F1-80F8-ADE9EF6FC824}"/>
    <dgm:cxn modelId="{3BA165FB-0ED3-4F62-AC85-C0B28D87DB07}" srcId="{5DC01A83-B22B-41EB-A99C-C8B253A3FEBC}" destId="{49C64EC4-5BA7-44A6-8CFA-DD06690C452D}" srcOrd="0" destOrd="0" parTransId="{E6FBC8F7-4B6C-47D7-8511-B7B6766461EA}" sibTransId="{58EF5428-B2B3-4C17-AA12-25EB0415002F}"/>
    <dgm:cxn modelId="{D0AC7E9E-752A-40D5-8D60-637BFB34FD84}" srcId="{7471AB5B-AC94-4193-8687-F9CE1FED5E7D}" destId="{85935395-4546-4F53-8C32-246F54B83433}" srcOrd="0" destOrd="0" parTransId="{61878B21-E3EC-44BC-A6F8-BA3CA4082FF3}" sibTransId="{85E71CD4-066E-4B08-98CB-3099D22DEEB1}"/>
    <dgm:cxn modelId="{F8EDBB86-2C64-4EE6-9036-D4B59FAEC35F}" type="presOf" srcId="{020A2212-96DA-4D58-9AC8-F05EF82FB1D2}" destId="{2FCFEF5D-C0CB-4414-820D-86B137D52FBB}" srcOrd="0" destOrd="0" presId="urn:microsoft.com/office/officeart/2005/8/layout/radial1"/>
    <dgm:cxn modelId="{6986F65E-F66B-4072-B66F-017817196334}" type="presOf" srcId="{85935395-4546-4F53-8C32-246F54B83433}" destId="{F051F285-E4D4-477B-967D-F8A39FF7046F}" srcOrd="0" destOrd="1" presId="urn:microsoft.com/office/officeart/2005/8/layout/radial1"/>
    <dgm:cxn modelId="{D0321DA6-BA74-42C8-B8F2-9FBD27E30F4A}" srcId="{49C64EC4-5BA7-44A6-8CFA-DD06690C452D}" destId="{85E5B40E-079C-447E-A6AF-2499B27DE226}" srcOrd="2" destOrd="0" parTransId="{020A2212-96DA-4D58-9AC8-F05EF82FB1D2}" sibTransId="{C971E63A-DE55-4B9B-A71B-39C9E732C38C}"/>
    <dgm:cxn modelId="{878403EA-0DFA-44BE-A5E0-3EF177B5C07A}" type="presOf" srcId="{662926C1-F805-4C0D-9719-68EA71C2ECAD}" destId="{A256FBC4-C836-435E-8F62-D2F3BB41BC09}" srcOrd="0" destOrd="0" presId="urn:microsoft.com/office/officeart/2005/8/layout/radial1"/>
    <dgm:cxn modelId="{17B19A67-87C0-4577-8072-68A9EF34B423}" srcId="{49C64EC4-5BA7-44A6-8CFA-DD06690C452D}" destId="{28BE00CE-4204-423B-AB15-41DB8338C8A5}" srcOrd="4" destOrd="0" parTransId="{662926C1-F805-4C0D-9719-68EA71C2ECAD}" sibTransId="{D93995C6-D85B-497F-888C-BE8015674065}"/>
    <dgm:cxn modelId="{97798A71-8EE6-4F6D-B62E-26E7CE00BB17}" type="presParOf" srcId="{12A01DEE-5D19-4608-90C1-C5996F3B69C8}" destId="{6063D1A3-E544-4B9D-A839-BADF23E26FD6}" srcOrd="0" destOrd="0" presId="urn:microsoft.com/office/officeart/2005/8/layout/radial1"/>
    <dgm:cxn modelId="{C98C0120-790F-4EEA-BDC9-79CF6CF22A1D}" type="presParOf" srcId="{12A01DEE-5D19-4608-90C1-C5996F3B69C8}" destId="{323A7F1B-6CFB-40A9-94EC-70741EA812AC}" srcOrd="1" destOrd="0" presId="urn:microsoft.com/office/officeart/2005/8/layout/radial1"/>
    <dgm:cxn modelId="{A381BAAA-93FD-47AE-BB27-DB258180C23B}" type="presParOf" srcId="{323A7F1B-6CFB-40A9-94EC-70741EA812AC}" destId="{0B2E4C20-DC63-418B-B00C-C4EF924C7EF1}" srcOrd="0" destOrd="0" presId="urn:microsoft.com/office/officeart/2005/8/layout/radial1"/>
    <dgm:cxn modelId="{0BB9CC6E-6164-404C-85BD-F868B49D22CC}" type="presParOf" srcId="{12A01DEE-5D19-4608-90C1-C5996F3B69C8}" destId="{F051F285-E4D4-477B-967D-F8A39FF7046F}" srcOrd="2" destOrd="0" presId="urn:microsoft.com/office/officeart/2005/8/layout/radial1"/>
    <dgm:cxn modelId="{EDEFF0A9-B051-4A86-BA5D-8DD9280CF599}" type="presParOf" srcId="{12A01DEE-5D19-4608-90C1-C5996F3B69C8}" destId="{F73D1B87-57FD-40DC-AE4A-ABCA5D429DE6}" srcOrd="3" destOrd="0" presId="urn:microsoft.com/office/officeart/2005/8/layout/radial1"/>
    <dgm:cxn modelId="{5C9AAC83-C216-4FC8-A583-4D9C13DECBBE}" type="presParOf" srcId="{F73D1B87-57FD-40DC-AE4A-ABCA5D429DE6}" destId="{705BC31F-0A80-4F9B-BD71-6254AF97B3A7}" srcOrd="0" destOrd="0" presId="urn:microsoft.com/office/officeart/2005/8/layout/radial1"/>
    <dgm:cxn modelId="{E765D63E-7217-49B2-A3F5-5F0DD029DC35}" type="presParOf" srcId="{12A01DEE-5D19-4608-90C1-C5996F3B69C8}" destId="{B40B5DC1-6471-41CF-8E3F-E135ABDF860D}" srcOrd="4" destOrd="0" presId="urn:microsoft.com/office/officeart/2005/8/layout/radial1"/>
    <dgm:cxn modelId="{936E7F7C-48FD-4E9E-A721-AF40B2359E5F}" type="presParOf" srcId="{12A01DEE-5D19-4608-90C1-C5996F3B69C8}" destId="{2FCFEF5D-C0CB-4414-820D-86B137D52FBB}" srcOrd="5" destOrd="0" presId="urn:microsoft.com/office/officeart/2005/8/layout/radial1"/>
    <dgm:cxn modelId="{E1955F1B-CB6F-412F-AAFA-4B5D1EA3A559}" type="presParOf" srcId="{2FCFEF5D-C0CB-4414-820D-86B137D52FBB}" destId="{CC693AE6-734C-48F9-9EA0-CF2D0C2447EE}" srcOrd="0" destOrd="0" presId="urn:microsoft.com/office/officeart/2005/8/layout/radial1"/>
    <dgm:cxn modelId="{E724521C-7E21-4034-A81C-1A13F14D5F5D}" type="presParOf" srcId="{12A01DEE-5D19-4608-90C1-C5996F3B69C8}" destId="{56674A94-87F1-47BE-A4F8-E0192A677272}" srcOrd="6" destOrd="0" presId="urn:microsoft.com/office/officeart/2005/8/layout/radial1"/>
    <dgm:cxn modelId="{503C9C18-8E09-45C5-B2DD-FBC9C4015ADA}" type="presParOf" srcId="{12A01DEE-5D19-4608-90C1-C5996F3B69C8}" destId="{8555A30E-66DE-465C-8BEE-5B9D9920386E}" srcOrd="7" destOrd="0" presId="urn:microsoft.com/office/officeart/2005/8/layout/radial1"/>
    <dgm:cxn modelId="{69616491-6458-4AF7-9A48-1AABADFF5E3D}" type="presParOf" srcId="{8555A30E-66DE-465C-8BEE-5B9D9920386E}" destId="{144ED741-FEA6-48BA-BE80-8EACAA6F653E}" srcOrd="0" destOrd="0" presId="urn:microsoft.com/office/officeart/2005/8/layout/radial1"/>
    <dgm:cxn modelId="{1FD88E5D-CF44-444E-A46C-F5084A8A0529}" type="presParOf" srcId="{12A01DEE-5D19-4608-90C1-C5996F3B69C8}" destId="{B17B8F67-EF29-49F5-B1CA-87292E7EAEE1}" srcOrd="8" destOrd="0" presId="urn:microsoft.com/office/officeart/2005/8/layout/radial1"/>
    <dgm:cxn modelId="{2756DEA0-0E1B-4464-AE2C-CCD99E9CD38C}" type="presParOf" srcId="{12A01DEE-5D19-4608-90C1-C5996F3B69C8}" destId="{A256FBC4-C836-435E-8F62-D2F3BB41BC09}" srcOrd="9" destOrd="0" presId="urn:microsoft.com/office/officeart/2005/8/layout/radial1"/>
    <dgm:cxn modelId="{8BCA09F9-7084-4C27-9536-374543302AD6}" type="presParOf" srcId="{A256FBC4-C836-435E-8F62-D2F3BB41BC09}" destId="{C070E4B1-5F64-4EB5-A824-FBBB50BA40BE}" srcOrd="0" destOrd="0" presId="urn:microsoft.com/office/officeart/2005/8/layout/radial1"/>
    <dgm:cxn modelId="{203AED81-A949-48BD-BF27-3EC9110F368D}" type="presParOf" srcId="{12A01DEE-5D19-4608-90C1-C5996F3B69C8}" destId="{3A95B923-9481-4846-99F8-BC806F4D6D9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033EE29-4B2A-4D58-A10A-30F58232BE93}"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n-MY"/>
        </a:p>
      </dgm:t>
    </dgm:pt>
    <dgm:pt modelId="{6416F560-1218-46BB-8618-797487CBE625}">
      <dgm:prSet phldrT="[Text]" custT="1"/>
      <dgm:spPr/>
      <dgm:t>
        <a:bodyPr/>
        <a:lstStyle/>
        <a:p>
          <a:r>
            <a:rPr lang="ms-MY" sz="1600" dirty="0" smtClean="0">
              <a:latin typeface="Arial" panose="020B0604020202020204" pitchFamily="34" charset="0"/>
              <a:cs typeface="Arial" panose="020B0604020202020204" pitchFamily="34" charset="0"/>
            </a:rPr>
            <a:t>Perlu memenuhi keperluan MQF, standard program dan dasar-dasar berkaitan.</a:t>
          </a:r>
          <a:endParaRPr lang="en-MY" sz="1600" dirty="0">
            <a:latin typeface="Arial" panose="020B0604020202020204" pitchFamily="34" charset="0"/>
            <a:cs typeface="Arial" panose="020B0604020202020204" pitchFamily="34" charset="0"/>
          </a:endParaRPr>
        </a:p>
      </dgm:t>
    </dgm:pt>
    <dgm:pt modelId="{000F5BBE-6704-4E00-8115-B07C8DA50F97}" type="parTrans" cxnId="{7BDBB74C-3EEB-442D-80D8-BF2E1CD3C64A}">
      <dgm:prSet/>
      <dgm:spPr/>
      <dgm:t>
        <a:bodyPr/>
        <a:lstStyle/>
        <a:p>
          <a:endParaRPr lang="en-MY" sz="1600">
            <a:latin typeface="Arial" panose="020B0604020202020204" pitchFamily="34" charset="0"/>
            <a:cs typeface="Arial" panose="020B0604020202020204" pitchFamily="34" charset="0"/>
          </a:endParaRPr>
        </a:p>
      </dgm:t>
    </dgm:pt>
    <dgm:pt modelId="{A7849077-5255-4B53-B774-E6D411322B4F}" type="sibTrans" cxnId="{7BDBB74C-3EEB-442D-80D8-BF2E1CD3C64A}">
      <dgm:prSet/>
      <dgm:spPr/>
      <dgm:t>
        <a:bodyPr/>
        <a:lstStyle/>
        <a:p>
          <a:endParaRPr lang="en-MY" sz="1600">
            <a:latin typeface="Arial" panose="020B0604020202020204" pitchFamily="34" charset="0"/>
            <a:cs typeface="Arial" panose="020B0604020202020204" pitchFamily="34" charset="0"/>
          </a:endParaRPr>
        </a:p>
      </dgm:t>
    </dgm:pt>
    <dgm:pt modelId="{D74D8EE7-2FBB-475E-8F1E-474819AC99F2}">
      <dgm:prSet phldrT="[Text]" custT="1"/>
      <dgm:spPr/>
      <dgm:t>
        <a:bodyPr/>
        <a:lstStyle/>
        <a:p>
          <a:r>
            <a:rPr lang="ms-MY" sz="1600" dirty="0" smtClean="0">
              <a:latin typeface="Arial" panose="020B0604020202020204" pitchFamily="34" charset="0"/>
              <a:cs typeface="Arial" panose="020B0604020202020204" pitchFamily="34" charset="0"/>
            </a:rPr>
            <a:t>Dibaca bersama dengan Dasar Pindah Kredit MQA sekiranya model kerjasama melibatkan pemindahan kredit</a:t>
          </a:r>
          <a:endParaRPr lang="en-MY" sz="1600" dirty="0">
            <a:latin typeface="Arial" panose="020B0604020202020204" pitchFamily="34" charset="0"/>
            <a:cs typeface="Arial" panose="020B0604020202020204" pitchFamily="34" charset="0"/>
          </a:endParaRPr>
        </a:p>
      </dgm:t>
    </dgm:pt>
    <dgm:pt modelId="{3F9BF6D9-0371-4926-B221-CF4B1441003A}" type="parTrans" cxnId="{89F64262-E3F1-4929-A7CD-A2A84C6CC40E}">
      <dgm:prSet/>
      <dgm:spPr/>
      <dgm:t>
        <a:bodyPr/>
        <a:lstStyle/>
        <a:p>
          <a:endParaRPr lang="en-MY" sz="1600">
            <a:latin typeface="Arial" panose="020B0604020202020204" pitchFamily="34" charset="0"/>
            <a:cs typeface="Arial" panose="020B0604020202020204" pitchFamily="34" charset="0"/>
          </a:endParaRPr>
        </a:p>
      </dgm:t>
    </dgm:pt>
    <dgm:pt modelId="{5DCB0AFF-1F8B-4A3A-913F-8139433B3532}" type="sibTrans" cxnId="{89F64262-E3F1-4929-A7CD-A2A84C6CC40E}">
      <dgm:prSet/>
      <dgm:spPr/>
      <dgm:t>
        <a:bodyPr/>
        <a:lstStyle/>
        <a:p>
          <a:endParaRPr lang="en-MY" sz="1600">
            <a:latin typeface="Arial" panose="020B0604020202020204" pitchFamily="34" charset="0"/>
            <a:cs typeface="Arial" panose="020B0604020202020204" pitchFamily="34" charset="0"/>
          </a:endParaRPr>
        </a:p>
      </dgm:t>
    </dgm:pt>
    <dgm:pt modelId="{420BBBDA-671A-45E1-AE77-B94E9D14F512}">
      <dgm:prSet custT="1"/>
      <dgm:spPr/>
      <dgm:t>
        <a:bodyPr/>
        <a:lstStyle/>
        <a:p>
          <a:r>
            <a:rPr lang="ms-MY" sz="1600" dirty="0" smtClean="0">
              <a:latin typeface="Arial" panose="020B0604020202020204" pitchFamily="34" charset="0"/>
              <a:cs typeface="Arial" panose="020B0604020202020204" pitchFamily="34" charset="0"/>
            </a:rPr>
            <a:t>Program franchais UA dengan IPTS dalam negara </a:t>
          </a:r>
          <a:r>
            <a:rPr lang="ms-MY" sz="1600" dirty="0" smtClean="0">
              <a:latin typeface="Arial" panose="020B0604020202020204" pitchFamily="34" charset="0"/>
              <a:cs typeface="Arial" panose="020B0604020202020204" pitchFamily="34" charset="0"/>
              <a:sym typeface="Wingdings" panose="05000000000000000000" pitchFamily="2" charset="2"/>
            </a:rPr>
            <a:t></a:t>
          </a:r>
          <a:r>
            <a:rPr lang="ms-MY" sz="1600" dirty="0" smtClean="0">
              <a:latin typeface="Arial" panose="020B0604020202020204" pitchFamily="34" charset="0"/>
              <a:cs typeface="Arial" panose="020B0604020202020204" pitchFamily="34" charset="0"/>
            </a:rPr>
            <a:t> perlu mematuhi Garis Panduan Program Kerjasama UA/IPTS di Dalam Negara</a:t>
          </a:r>
          <a:endParaRPr lang="en-MY" sz="1600" dirty="0">
            <a:latin typeface="Arial" panose="020B0604020202020204" pitchFamily="34" charset="0"/>
            <a:cs typeface="Arial" panose="020B0604020202020204" pitchFamily="34" charset="0"/>
          </a:endParaRPr>
        </a:p>
      </dgm:t>
    </dgm:pt>
    <dgm:pt modelId="{D9762FF5-4A3A-4BE8-9CBD-6BFE02482FE2}" type="parTrans" cxnId="{DFFA880E-03EE-4623-B067-0BD50F1596CB}">
      <dgm:prSet/>
      <dgm:spPr/>
      <dgm:t>
        <a:bodyPr/>
        <a:lstStyle/>
        <a:p>
          <a:endParaRPr lang="en-MY" sz="1600">
            <a:latin typeface="Arial" panose="020B0604020202020204" pitchFamily="34" charset="0"/>
            <a:cs typeface="Arial" panose="020B0604020202020204" pitchFamily="34" charset="0"/>
          </a:endParaRPr>
        </a:p>
      </dgm:t>
    </dgm:pt>
    <dgm:pt modelId="{3E56CDBB-CE3D-459B-8E20-8315CE0AB571}" type="sibTrans" cxnId="{DFFA880E-03EE-4623-B067-0BD50F1596CB}">
      <dgm:prSet/>
      <dgm:spPr/>
      <dgm:t>
        <a:bodyPr/>
        <a:lstStyle/>
        <a:p>
          <a:endParaRPr lang="en-MY" sz="1600">
            <a:latin typeface="Arial" panose="020B0604020202020204" pitchFamily="34" charset="0"/>
            <a:cs typeface="Arial" panose="020B0604020202020204" pitchFamily="34" charset="0"/>
          </a:endParaRPr>
        </a:p>
      </dgm:t>
    </dgm:pt>
    <dgm:pt modelId="{90F2B4EB-9757-444F-800D-B7ECD37F3CA9}" type="pres">
      <dgm:prSet presAssocID="{A033EE29-4B2A-4D58-A10A-30F58232BE93}" presName="linear" presStyleCnt="0">
        <dgm:presLayoutVars>
          <dgm:animLvl val="lvl"/>
          <dgm:resizeHandles val="exact"/>
        </dgm:presLayoutVars>
      </dgm:prSet>
      <dgm:spPr/>
      <dgm:t>
        <a:bodyPr/>
        <a:lstStyle/>
        <a:p>
          <a:endParaRPr lang="en-MY"/>
        </a:p>
      </dgm:t>
    </dgm:pt>
    <dgm:pt modelId="{95E177BB-FD37-43B5-A328-7CD90FABB96E}" type="pres">
      <dgm:prSet presAssocID="{6416F560-1218-46BB-8618-797487CBE625}" presName="parentText" presStyleLbl="node1" presStyleIdx="0" presStyleCnt="3">
        <dgm:presLayoutVars>
          <dgm:chMax val="0"/>
          <dgm:bulletEnabled val="1"/>
        </dgm:presLayoutVars>
      </dgm:prSet>
      <dgm:spPr/>
      <dgm:t>
        <a:bodyPr/>
        <a:lstStyle/>
        <a:p>
          <a:endParaRPr lang="en-MY"/>
        </a:p>
      </dgm:t>
    </dgm:pt>
    <dgm:pt modelId="{E3BA73A5-F29B-4799-8C46-5FE7DEA2A005}" type="pres">
      <dgm:prSet presAssocID="{A7849077-5255-4B53-B774-E6D411322B4F}" presName="spacer" presStyleCnt="0"/>
      <dgm:spPr/>
      <dgm:t>
        <a:bodyPr/>
        <a:lstStyle/>
        <a:p>
          <a:endParaRPr lang="en-US"/>
        </a:p>
      </dgm:t>
    </dgm:pt>
    <dgm:pt modelId="{D39A02CF-1101-46D6-A534-54565CA30B2F}" type="pres">
      <dgm:prSet presAssocID="{D74D8EE7-2FBB-475E-8F1E-474819AC99F2}" presName="parentText" presStyleLbl="node1" presStyleIdx="1" presStyleCnt="3">
        <dgm:presLayoutVars>
          <dgm:chMax val="0"/>
          <dgm:bulletEnabled val="1"/>
        </dgm:presLayoutVars>
      </dgm:prSet>
      <dgm:spPr/>
      <dgm:t>
        <a:bodyPr/>
        <a:lstStyle/>
        <a:p>
          <a:endParaRPr lang="en-MY"/>
        </a:p>
      </dgm:t>
    </dgm:pt>
    <dgm:pt modelId="{573FDE56-4145-40EC-9B3B-4780CEB974C6}" type="pres">
      <dgm:prSet presAssocID="{5DCB0AFF-1F8B-4A3A-913F-8139433B3532}" presName="spacer" presStyleCnt="0"/>
      <dgm:spPr/>
      <dgm:t>
        <a:bodyPr/>
        <a:lstStyle/>
        <a:p>
          <a:endParaRPr lang="en-US"/>
        </a:p>
      </dgm:t>
    </dgm:pt>
    <dgm:pt modelId="{3318D23F-85BB-4D15-BA0B-6F393DD0C530}" type="pres">
      <dgm:prSet presAssocID="{420BBBDA-671A-45E1-AE77-B94E9D14F512}" presName="parentText" presStyleLbl="node1" presStyleIdx="2" presStyleCnt="3">
        <dgm:presLayoutVars>
          <dgm:chMax val="0"/>
          <dgm:bulletEnabled val="1"/>
        </dgm:presLayoutVars>
      </dgm:prSet>
      <dgm:spPr/>
      <dgm:t>
        <a:bodyPr/>
        <a:lstStyle/>
        <a:p>
          <a:endParaRPr lang="en-MY"/>
        </a:p>
      </dgm:t>
    </dgm:pt>
  </dgm:ptLst>
  <dgm:cxnLst>
    <dgm:cxn modelId="{EE2D0CED-C27C-4E4F-B9E3-5CC024353E8D}" type="presOf" srcId="{D74D8EE7-2FBB-475E-8F1E-474819AC99F2}" destId="{D39A02CF-1101-46D6-A534-54565CA30B2F}" srcOrd="0" destOrd="0" presId="urn:microsoft.com/office/officeart/2005/8/layout/vList2"/>
    <dgm:cxn modelId="{DFFA880E-03EE-4623-B067-0BD50F1596CB}" srcId="{A033EE29-4B2A-4D58-A10A-30F58232BE93}" destId="{420BBBDA-671A-45E1-AE77-B94E9D14F512}" srcOrd="2" destOrd="0" parTransId="{D9762FF5-4A3A-4BE8-9CBD-6BFE02482FE2}" sibTransId="{3E56CDBB-CE3D-459B-8E20-8315CE0AB571}"/>
    <dgm:cxn modelId="{C36F55CB-686E-4242-BA15-48DD82A08139}" type="presOf" srcId="{6416F560-1218-46BB-8618-797487CBE625}" destId="{95E177BB-FD37-43B5-A328-7CD90FABB96E}" srcOrd="0" destOrd="0" presId="urn:microsoft.com/office/officeart/2005/8/layout/vList2"/>
    <dgm:cxn modelId="{89F64262-E3F1-4929-A7CD-A2A84C6CC40E}" srcId="{A033EE29-4B2A-4D58-A10A-30F58232BE93}" destId="{D74D8EE7-2FBB-475E-8F1E-474819AC99F2}" srcOrd="1" destOrd="0" parTransId="{3F9BF6D9-0371-4926-B221-CF4B1441003A}" sibTransId="{5DCB0AFF-1F8B-4A3A-913F-8139433B3532}"/>
    <dgm:cxn modelId="{7BDBB74C-3EEB-442D-80D8-BF2E1CD3C64A}" srcId="{A033EE29-4B2A-4D58-A10A-30F58232BE93}" destId="{6416F560-1218-46BB-8618-797487CBE625}" srcOrd="0" destOrd="0" parTransId="{000F5BBE-6704-4E00-8115-B07C8DA50F97}" sibTransId="{A7849077-5255-4B53-B774-E6D411322B4F}"/>
    <dgm:cxn modelId="{0162A3DE-4B72-4654-B749-153DCEC1B1E8}" type="presOf" srcId="{420BBBDA-671A-45E1-AE77-B94E9D14F512}" destId="{3318D23F-85BB-4D15-BA0B-6F393DD0C530}" srcOrd="0" destOrd="0" presId="urn:microsoft.com/office/officeart/2005/8/layout/vList2"/>
    <dgm:cxn modelId="{55E4BD25-B567-4CC0-B91D-1219B812D8DE}" type="presOf" srcId="{A033EE29-4B2A-4D58-A10A-30F58232BE93}" destId="{90F2B4EB-9757-444F-800D-B7ECD37F3CA9}" srcOrd="0" destOrd="0" presId="urn:microsoft.com/office/officeart/2005/8/layout/vList2"/>
    <dgm:cxn modelId="{ACD9DD56-B208-4DC5-B6BE-C6C31538E32C}" type="presParOf" srcId="{90F2B4EB-9757-444F-800D-B7ECD37F3CA9}" destId="{95E177BB-FD37-43B5-A328-7CD90FABB96E}" srcOrd="0" destOrd="0" presId="urn:microsoft.com/office/officeart/2005/8/layout/vList2"/>
    <dgm:cxn modelId="{4A61E188-0EA9-4D72-8041-E751393EE1BB}" type="presParOf" srcId="{90F2B4EB-9757-444F-800D-B7ECD37F3CA9}" destId="{E3BA73A5-F29B-4799-8C46-5FE7DEA2A005}" srcOrd="1" destOrd="0" presId="urn:microsoft.com/office/officeart/2005/8/layout/vList2"/>
    <dgm:cxn modelId="{C7AF10FC-EAE7-4396-8C0D-8CC0C3F28BFE}" type="presParOf" srcId="{90F2B4EB-9757-444F-800D-B7ECD37F3CA9}" destId="{D39A02CF-1101-46D6-A534-54565CA30B2F}" srcOrd="2" destOrd="0" presId="urn:microsoft.com/office/officeart/2005/8/layout/vList2"/>
    <dgm:cxn modelId="{F007EF92-B83F-4A19-A3AD-6CC119097472}" type="presParOf" srcId="{90F2B4EB-9757-444F-800D-B7ECD37F3CA9}" destId="{573FDE56-4145-40EC-9B3B-4780CEB974C6}" srcOrd="3" destOrd="0" presId="urn:microsoft.com/office/officeart/2005/8/layout/vList2"/>
    <dgm:cxn modelId="{E0E6ADB9-BBF1-423C-A92D-72841A663C0F}" type="presParOf" srcId="{90F2B4EB-9757-444F-800D-B7ECD37F3CA9}" destId="{3318D23F-85BB-4D15-BA0B-6F393DD0C53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AC5D36-FFDA-4CDC-8C3E-744B10CC6E92}" type="doc">
      <dgm:prSet loTypeId="urn:microsoft.com/office/officeart/2005/8/layout/vList3" loCatId="list" qsTypeId="urn:microsoft.com/office/officeart/2005/8/quickstyle/3d1" qsCatId="3D" csTypeId="urn:microsoft.com/office/officeart/2005/8/colors/colorful3" csCatId="colorful" phldr="1"/>
      <dgm:spPr/>
      <dgm:t>
        <a:bodyPr/>
        <a:lstStyle/>
        <a:p>
          <a:endParaRPr lang="en-MY"/>
        </a:p>
      </dgm:t>
    </dgm:pt>
    <dgm:pt modelId="{42A83CD4-E1B5-4305-B9B3-BDB67F942975}">
      <dgm:prSet phldrT="[Text]"/>
      <dgm:spPr/>
      <dgm:t>
        <a:bodyPr/>
        <a:lstStyle/>
        <a:p>
          <a:r>
            <a:rPr lang="ms-MY" dirty="0" smtClean="0">
              <a:latin typeface="Arial" panose="020B0604020202020204" pitchFamily="34" charset="0"/>
              <a:cs typeface="Arial" panose="020B0604020202020204" pitchFamily="34" charset="0"/>
            </a:rPr>
            <a:t>Pengenalan</a:t>
          </a:r>
          <a:endParaRPr lang="en-MY" dirty="0">
            <a:latin typeface="Arial" panose="020B0604020202020204" pitchFamily="34" charset="0"/>
            <a:cs typeface="Arial" panose="020B0604020202020204" pitchFamily="34" charset="0"/>
          </a:endParaRPr>
        </a:p>
      </dgm:t>
    </dgm:pt>
    <dgm:pt modelId="{BC68BA83-FC51-43CE-AFA0-03CF643F26E8}" type="parTrans" cxnId="{796C63ED-3C81-4116-8330-9D92468F0A90}">
      <dgm:prSet/>
      <dgm:spPr/>
      <dgm:t>
        <a:bodyPr/>
        <a:lstStyle/>
        <a:p>
          <a:endParaRPr lang="en-MY">
            <a:latin typeface="Arial" panose="020B0604020202020204" pitchFamily="34" charset="0"/>
            <a:cs typeface="Arial" panose="020B0604020202020204" pitchFamily="34" charset="0"/>
          </a:endParaRPr>
        </a:p>
      </dgm:t>
    </dgm:pt>
    <dgm:pt modelId="{C9B50AE6-D3F4-4E9B-AB68-E6E670EB0B05}" type="sibTrans" cxnId="{796C63ED-3C81-4116-8330-9D92468F0A90}">
      <dgm:prSet/>
      <dgm:spPr/>
      <dgm:t>
        <a:bodyPr/>
        <a:lstStyle/>
        <a:p>
          <a:endParaRPr lang="en-MY">
            <a:latin typeface="Arial" panose="020B0604020202020204" pitchFamily="34" charset="0"/>
            <a:cs typeface="Arial" panose="020B0604020202020204" pitchFamily="34" charset="0"/>
          </a:endParaRPr>
        </a:p>
      </dgm:t>
    </dgm:pt>
    <dgm:pt modelId="{365B6EB4-2C29-454D-B1FC-E9011D54E27D}">
      <dgm:prSet phldrT="[Text]"/>
      <dgm:spPr/>
      <dgm:t>
        <a:bodyPr/>
        <a:lstStyle/>
        <a:p>
          <a:r>
            <a:rPr lang="en-US" dirty="0" smtClean="0">
              <a:latin typeface="Arial" panose="020B0604020202020204" pitchFamily="34" charset="0"/>
              <a:cs typeface="Arial" panose="020B0604020202020204" pitchFamily="34" charset="0"/>
            </a:rPr>
            <a:t>OBE</a:t>
          </a:r>
          <a:endParaRPr lang="en-MY" dirty="0">
            <a:latin typeface="Arial" panose="020B0604020202020204" pitchFamily="34" charset="0"/>
            <a:cs typeface="Arial" panose="020B0604020202020204" pitchFamily="34" charset="0"/>
          </a:endParaRPr>
        </a:p>
      </dgm:t>
    </dgm:pt>
    <dgm:pt modelId="{64FB275D-0EDF-4052-8D78-D1E3A2D17164}" type="parTrans" cxnId="{879E602A-720F-45D5-B5ED-A708434CAEE8}">
      <dgm:prSet/>
      <dgm:spPr/>
      <dgm:t>
        <a:bodyPr/>
        <a:lstStyle/>
        <a:p>
          <a:endParaRPr lang="en-MY">
            <a:latin typeface="Arial" panose="020B0604020202020204" pitchFamily="34" charset="0"/>
            <a:cs typeface="Arial" panose="020B0604020202020204" pitchFamily="34" charset="0"/>
          </a:endParaRPr>
        </a:p>
      </dgm:t>
    </dgm:pt>
    <dgm:pt modelId="{CEB1A63E-E779-40E8-BF74-45D982CEA5EB}" type="sibTrans" cxnId="{879E602A-720F-45D5-B5ED-A708434CAEE8}">
      <dgm:prSet/>
      <dgm:spPr/>
      <dgm:t>
        <a:bodyPr/>
        <a:lstStyle/>
        <a:p>
          <a:endParaRPr lang="en-MY">
            <a:latin typeface="Arial" panose="020B0604020202020204" pitchFamily="34" charset="0"/>
            <a:cs typeface="Arial" panose="020B0604020202020204" pitchFamily="34" charset="0"/>
          </a:endParaRPr>
        </a:p>
      </dgm:t>
    </dgm:pt>
    <dgm:pt modelId="{DD87A0CC-0263-4054-A19C-63B8737C7364}">
      <dgm:prSet phldrT="[Text]"/>
      <dgm:spPr/>
      <dgm:t>
        <a:bodyPr/>
        <a:lstStyle/>
        <a:p>
          <a:r>
            <a:rPr lang="en-US" dirty="0" smtClean="0">
              <a:latin typeface="Arial" panose="020B0604020202020204" pitchFamily="34" charset="0"/>
              <a:cs typeface="Arial" panose="020B0604020202020204" pitchFamily="34" charset="0"/>
            </a:rPr>
            <a:t>MQF</a:t>
          </a:r>
          <a:endParaRPr lang="en-MY" dirty="0">
            <a:latin typeface="Arial" panose="020B0604020202020204" pitchFamily="34" charset="0"/>
            <a:cs typeface="Arial" panose="020B0604020202020204" pitchFamily="34" charset="0"/>
          </a:endParaRPr>
        </a:p>
      </dgm:t>
    </dgm:pt>
    <dgm:pt modelId="{4038B346-2F8E-45B1-A1A5-96882C7F3AF0}" type="parTrans" cxnId="{CEC63B97-B4D1-4895-9532-EE45E4C747A2}">
      <dgm:prSet/>
      <dgm:spPr/>
      <dgm:t>
        <a:bodyPr/>
        <a:lstStyle/>
        <a:p>
          <a:endParaRPr lang="en-MY">
            <a:latin typeface="Arial" panose="020B0604020202020204" pitchFamily="34" charset="0"/>
            <a:cs typeface="Arial" panose="020B0604020202020204" pitchFamily="34" charset="0"/>
          </a:endParaRPr>
        </a:p>
      </dgm:t>
    </dgm:pt>
    <dgm:pt modelId="{DBEB6F96-6F1F-4F4F-B38E-0F3EB3CF6EC1}" type="sibTrans" cxnId="{CEC63B97-B4D1-4895-9532-EE45E4C747A2}">
      <dgm:prSet/>
      <dgm:spPr/>
      <dgm:t>
        <a:bodyPr/>
        <a:lstStyle/>
        <a:p>
          <a:endParaRPr lang="en-MY">
            <a:latin typeface="Arial" panose="020B0604020202020204" pitchFamily="34" charset="0"/>
            <a:cs typeface="Arial" panose="020B0604020202020204" pitchFamily="34" charset="0"/>
          </a:endParaRPr>
        </a:p>
      </dgm:t>
    </dgm:pt>
    <dgm:pt modelId="{D389D1EE-015D-4D26-88BC-FDD6417DF693}">
      <dgm:prSet/>
      <dgm:spPr/>
      <dgm:t>
        <a:bodyPr/>
        <a:lstStyle/>
        <a:p>
          <a:r>
            <a:rPr lang="en-US" dirty="0" err="1" smtClean="0">
              <a:latin typeface="Arial" panose="020B0604020202020204" pitchFamily="34" charset="0"/>
              <a:cs typeface="Arial" panose="020B0604020202020204" pitchFamily="34" charset="0"/>
            </a:rPr>
            <a:t>Rekabentuk</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Kurikulum</a:t>
          </a:r>
          <a:endParaRPr lang="en-MY" dirty="0">
            <a:latin typeface="Arial" panose="020B0604020202020204" pitchFamily="34" charset="0"/>
            <a:cs typeface="Arial" panose="020B0604020202020204" pitchFamily="34" charset="0"/>
          </a:endParaRPr>
        </a:p>
      </dgm:t>
    </dgm:pt>
    <dgm:pt modelId="{96E25AC7-60F3-4E25-9E18-57105051C327}" type="parTrans" cxnId="{EB30FF87-9982-48E5-8AF9-9100D66881A6}">
      <dgm:prSet/>
      <dgm:spPr/>
      <dgm:t>
        <a:bodyPr/>
        <a:lstStyle/>
        <a:p>
          <a:endParaRPr lang="en-MY">
            <a:latin typeface="Arial" panose="020B0604020202020204" pitchFamily="34" charset="0"/>
            <a:cs typeface="Arial" panose="020B0604020202020204" pitchFamily="34" charset="0"/>
          </a:endParaRPr>
        </a:p>
      </dgm:t>
    </dgm:pt>
    <dgm:pt modelId="{936750A4-1EF2-45DB-AC5F-16EF12F0F2FB}" type="sibTrans" cxnId="{EB30FF87-9982-48E5-8AF9-9100D66881A6}">
      <dgm:prSet/>
      <dgm:spPr/>
      <dgm:t>
        <a:bodyPr/>
        <a:lstStyle/>
        <a:p>
          <a:endParaRPr lang="en-MY">
            <a:latin typeface="Arial" panose="020B0604020202020204" pitchFamily="34" charset="0"/>
            <a:cs typeface="Arial" panose="020B0604020202020204" pitchFamily="34" charset="0"/>
          </a:endParaRPr>
        </a:p>
      </dgm:t>
    </dgm:pt>
    <dgm:pt modelId="{93EEECEB-CE26-4D78-8120-1BA081FE36CB}">
      <dgm:prSet/>
      <dgm:spPr/>
      <dgm:t>
        <a:bodyPr/>
        <a:lstStyle/>
        <a:p>
          <a:r>
            <a:rPr lang="en-US" dirty="0" err="1" smtClean="0">
              <a:latin typeface="Arial" panose="020B0604020202020204" pitchFamily="34" charset="0"/>
              <a:cs typeface="Arial" panose="020B0604020202020204" pitchFamily="34" charset="0"/>
            </a:rPr>
            <a:t>Penamaan</a:t>
          </a:r>
          <a:r>
            <a:rPr lang="en-US" dirty="0" smtClean="0">
              <a:latin typeface="Arial" panose="020B0604020202020204" pitchFamily="34" charset="0"/>
              <a:cs typeface="Arial" panose="020B0604020202020204" pitchFamily="34" charset="0"/>
            </a:rPr>
            <a:t> Program</a:t>
          </a:r>
          <a:endParaRPr lang="en-MY" dirty="0">
            <a:latin typeface="Arial" panose="020B0604020202020204" pitchFamily="34" charset="0"/>
            <a:cs typeface="Arial" panose="020B0604020202020204" pitchFamily="34" charset="0"/>
          </a:endParaRPr>
        </a:p>
      </dgm:t>
    </dgm:pt>
    <dgm:pt modelId="{019384DA-628E-4700-9868-4C38EB98C480}" type="parTrans" cxnId="{56A66AD6-811A-408D-BD9C-996420934DB7}">
      <dgm:prSet/>
      <dgm:spPr/>
      <dgm:t>
        <a:bodyPr/>
        <a:lstStyle/>
        <a:p>
          <a:endParaRPr lang="en-MY">
            <a:latin typeface="Arial" panose="020B0604020202020204" pitchFamily="34" charset="0"/>
            <a:cs typeface="Arial" panose="020B0604020202020204" pitchFamily="34" charset="0"/>
          </a:endParaRPr>
        </a:p>
      </dgm:t>
    </dgm:pt>
    <dgm:pt modelId="{66352F11-92B4-45F1-AD71-39F2D8E9B04E}" type="sibTrans" cxnId="{56A66AD6-811A-408D-BD9C-996420934DB7}">
      <dgm:prSet/>
      <dgm:spPr/>
      <dgm:t>
        <a:bodyPr/>
        <a:lstStyle/>
        <a:p>
          <a:endParaRPr lang="en-MY">
            <a:latin typeface="Arial" panose="020B0604020202020204" pitchFamily="34" charset="0"/>
            <a:cs typeface="Arial" panose="020B0604020202020204" pitchFamily="34" charset="0"/>
          </a:endParaRPr>
        </a:p>
      </dgm:t>
    </dgm:pt>
    <dgm:pt modelId="{C9009DDD-50A5-424C-99FC-6E703D1C0B63}" type="pres">
      <dgm:prSet presAssocID="{B0AC5D36-FFDA-4CDC-8C3E-744B10CC6E92}" presName="linearFlow" presStyleCnt="0">
        <dgm:presLayoutVars>
          <dgm:dir/>
          <dgm:resizeHandles val="exact"/>
        </dgm:presLayoutVars>
      </dgm:prSet>
      <dgm:spPr/>
      <dgm:t>
        <a:bodyPr/>
        <a:lstStyle/>
        <a:p>
          <a:endParaRPr lang="en-MY"/>
        </a:p>
      </dgm:t>
    </dgm:pt>
    <dgm:pt modelId="{DD045BD1-94AD-4DBF-A1F9-65F7CE02B690}" type="pres">
      <dgm:prSet presAssocID="{42A83CD4-E1B5-4305-B9B3-BDB67F942975}" presName="composite" presStyleCnt="0"/>
      <dgm:spPr/>
    </dgm:pt>
    <dgm:pt modelId="{B244D306-D2F0-4598-9923-DD5E62CBC00D}" type="pres">
      <dgm:prSet presAssocID="{42A83CD4-E1B5-4305-B9B3-BDB67F942975}" presName="imgShp" presStyleLbl="fgImgPlace1" presStyleIdx="0" presStyleCnt="5"/>
      <dgm:spPr/>
    </dgm:pt>
    <dgm:pt modelId="{0A21AB18-CDF0-4AC3-BB79-51A69BCAB2C0}" type="pres">
      <dgm:prSet presAssocID="{42A83CD4-E1B5-4305-B9B3-BDB67F942975}" presName="txShp" presStyleLbl="node1" presStyleIdx="0" presStyleCnt="5">
        <dgm:presLayoutVars>
          <dgm:bulletEnabled val="1"/>
        </dgm:presLayoutVars>
      </dgm:prSet>
      <dgm:spPr/>
      <dgm:t>
        <a:bodyPr/>
        <a:lstStyle/>
        <a:p>
          <a:endParaRPr lang="en-MY"/>
        </a:p>
      </dgm:t>
    </dgm:pt>
    <dgm:pt modelId="{99C27C22-0399-4376-BB38-4184570A0360}" type="pres">
      <dgm:prSet presAssocID="{C9B50AE6-D3F4-4E9B-AB68-E6E670EB0B05}" presName="spacing" presStyleCnt="0"/>
      <dgm:spPr/>
    </dgm:pt>
    <dgm:pt modelId="{C414246A-8E7C-460A-9167-31B6243AE5E2}" type="pres">
      <dgm:prSet presAssocID="{365B6EB4-2C29-454D-B1FC-E9011D54E27D}" presName="composite" presStyleCnt="0"/>
      <dgm:spPr/>
    </dgm:pt>
    <dgm:pt modelId="{C2BF479B-A6B8-4686-BDC5-F363CF637868}" type="pres">
      <dgm:prSet presAssocID="{365B6EB4-2C29-454D-B1FC-E9011D54E27D}" presName="imgShp" presStyleLbl="fgImgPlace1" presStyleIdx="1" presStyleCnt="5"/>
      <dgm:spPr/>
    </dgm:pt>
    <dgm:pt modelId="{54EC1B34-AF2D-4A48-87B6-1AD2CCFD4511}" type="pres">
      <dgm:prSet presAssocID="{365B6EB4-2C29-454D-B1FC-E9011D54E27D}" presName="txShp" presStyleLbl="node1" presStyleIdx="1" presStyleCnt="5">
        <dgm:presLayoutVars>
          <dgm:bulletEnabled val="1"/>
        </dgm:presLayoutVars>
      </dgm:prSet>
      <dgm:spPr/>
      <dgm:t>
        <a:bodyPr/>
        <a:lstStyle/>
        <a:p>
          <a:endParaRPr lang="en-MY"/>
        </a:p>
      </dgm:t>
    </dgm:pt>
    <dgm:pt modelId="{FFC5F0D2-78FA-4B07-980D-395239504BEA}" type="pres">
      <dgm:prSet presAssocID="{CEB1A63E-E779-40E8-BF74-45D982CEA5EB}" presName="spacing" presStyleCnt="0"/>
      <dgm:spPr/>
    </dgm:pt>
    <dgm:pt modelId="{96B796F8-D5C9-464C-9AE3-06EDB5002AF5}" type="pres">
      <dgm:prSet presAssocID="{DD87A0CC-0263-4054-A19C-63B8737C7364}" presName="composite" presStyleCnt="0"/>
      <dgm:spPr/>
    </dgm:pt>
    <dgm:pt modelId="{E91B9D07-4ECD-4B4A-8A2F-23B2A81CE262}" type="pres">
      <dgm:prSet presAssocID="{DD87A0CC-0263-4054-A19C-63B8737C7364}" presName="imgShp" presStyleLbl="fgImgPlace1" presStyleIdx="2" presStyleCnt="5"/>
      <dgm:spPr/>
    </dgm:pt>
    <dgm:pt modelId="{B725F729-888D-46B1-8F2D-1AF236E300D8}" type="pres">
      <dgm:prSet presAssocID="{DD87A0CC-0263-4054-A19C-63B8737C7364}" presName="txShp" presStyleLbl="node1" presStyleIdx="2" presStyleCnt="5">
        <dgm:presLayoutVars>
          <dgm:bulletEnabled val="1"/>
        </dgm:presLayoutVars>
      </dgm:prSet>
      <dgm:spPr/>
      <dgm:t>
        <a:bodyPr/>
        <a:lstStyle/>
        <a:p>
          <a:endParaRPr lang="en-MY"/>
        </a:p>
      </dgm:t>
    </dgm:pt>
    <dgm:pt modelId="{2ACE7E5E-9571-464E-BD98-379E8A8E5330}" type="pres">
      <dgm:prSet presAssocID="{DBEB6F96-6F1F-4F4F-B38E-0F3EB3CF6EC1}" presName="spacing" presStyleCnt="0"/>
      <dgm:spPr/>
    </dgm:pt>
    <dgm:pt modelId="{C5C8D2DF-1808-4592-BFDE-07CAFA251205}" type="pres">
      <dgm:prSet presAssocID="{D389D1EE-015D-4D26-88BC-FDD6417DF693}" presName="composite" presStyleCnt="0"/>
      <dgm:spPr/>
    </dgm:pt>
    <dgm:pt modelId="{D7698465-416C-4444-B3F3-AA462EBE82F9}" type="pres">
      <dgm:prSet presAssocID="{D389D1EE-015D-4D26-88BC-FDD6417DF693}" presName="imgShp" presStyleLbl="fgImgPlace1" presStyleIdx="3" presStyleCnt="5"/>
      <dgm:spPr/>
    </dgm:pt>
    <dgm:pt modelId="{F8293241-CCE9-41C8-A0C3-9FC5E508DCA6}" type="pres">
      <dgm:prSet presAssocID="{D389D1EE-015D-4D26-88BC-FDD6417DF693}" presName="txShp" presStyleLbl="node1" presStyleIdx="3" presStyleCnt="5">
        <dgm:presLayoutVars>
          <dgm:bulletEnabled val="1"/>
        </dgm:presLayoutVars>
      </dgm:prSet>
      <dgm:spPr/>
      <dgm:t>
        <a:bodyPr/>
        <a:lstStyle/>
        <a:p>
          <a:endParaRPr lang="en-MY"/>
        </a:p>
      </dgm:t>
    </dgm:pt>
    <dgm:pt modelId="{9366A17A-6252-46AF-A64F-4F2B9D11BD8A}" type="pres">
      <dgm:prSet presAssocID="{936750A4-1EF2-45DB-AC5F-16EF12F0F2FB}" presName="spacing" presStyleCnt="0"/>
      <dgm:spPr/>
    </dgm:pt>
    <dgm:pt modelId="{74D32F23-3F9A-49B6-BEC3-30D6681E0888}" type="pres">
      <dgm:prSet presAssocID="{93EEECEB-CE26-4D78-8120-1BA081FE36CB}" presName="composite" presStyleCnt="0"/>
      <dgm:spPr/>
    </dgm:pt>
    <dgm:pt modelId="{DCD96E21-14E3-403F-9DA7-EA9A698CDAA0}" type="pres">
      <dgm:prSet presAssocID="{93EEECEB-CE26-4D78-8120-1BA081FE36CB}" presName="imgShp" presStyleLbl="fgImgPlace1" presStyleIdx="4" presStyleCnt="5"/>
      <dgm:spPr/>
    </dgm:pt>
    <dgm:pt modelId="{A56D03C0-8FA8-4465-830B-3763F39D03C0}" type="pres">
      <dgm:prSet presAssocID="{93EEECEB-CE26-4D78-8120-1BA081FE36CB}" presName="txShp" presStyleLbl="node1" presStyleIdx="4" presStyleCnt="5">
        <dgm:presLayoutVars>
          <dgm:bulletEnabled val="1"/>
        </dgm:presLayoutVars>
      </dgm:prSet>
      <dgm:spPr/>
      <dgm:t>
        <a:bodyPr/>
        <a:lstStyle/>
        <a:p>
          <a:endParaRPr lang="en-MY"/>
        </a:p>
      </dgm:t>
    </dgm:pt>
  </dgm:ptLst>
  <dgm:cxnLst>
    <dgm:cxn modelId="{EB30FF87-9982-48E5-8AF9-9100D66881A6}" srcId="{B0AC5D36-FFDA-4CDC-8C3E-744B10CC6E92}" destId="{D389D1EE-015D-4D26-88BC-FDD6417DF693}" srcOrd="3" destOrd="0" parTransId="{96E25AC7-60F3-4E25-9E18-57105051C327}" sibTransId="{936750A4-1EF2-45DB-AC5F-16EF12F0F2FB}"/>
    <dgm:cxn modelId="{879E602A-720F-45D5-B5ED-A708434CAEE8}" srcId="{B0AC5D36-FFDA-4CDC-8C3E-744B10CC6E92}" destId="{365B6EB4-2C29-454D-B1FC-E9011D54E27D}" srcOrd="1" destOrd="0" parTransId="{64FB275D-0EDF-4052-8D78-D1E3A2D17164}" sibTransId="{CEB1A63E-E779-40E8-BF74-45D982CEA5EB}"/>
    <dgm:cxn modelId="{FEA9A338-8B19-427E-A2EC-C192953304F8}" type="presOf" srcId="{93EEECEB-CE26-4D78-8120-1BA081FE36CB}" destId="{A56D03C0-8FA8-4465-830B-3763F39D03C0}" srcOrd="0" destOrd="0" presId="urn:microsoft.com/office/officeart/2005/8/layout/vList3"/>
    <dgm:cxn modelId="{1A034FC4-7CEE-42D5-8FFD-D91221C9A3F2}" type="presOf" srcId="{DD87A0CC-0263-4054-A19C-63B8737C7364}" destId="{B725F729-888D-46B1-8F2D-1AF236E300D8}" srcOrd="0" destOrd="0" presId="urn:microsoft.com/office/officeart/2005/8/layout/vList3"/>
    <dgm:cxn modelId="{B48B0534-9951-401D-8558-054BAA7C5148}" type="presOf" srcId="{D389D1EE-015D-4D26-88BC-FDD6417DF693}" destId="{F8293241-CCE9-41C8-A0C3-9FC5E508DCA6}" srcOrd="0" destOrd="0" presId="urn:microsoft.com/office/officeart/2005/8/layout/vList3"/>
    <dgm:cxn modelId="{796C63ED-3C81-4116-8330-9D92468F0A90}" srcId="{B0AC5D36-FFDA-4CDC-8C3E-744B10CC6E92}" destId="{42A83CD4-E1B5-4305-B9B3-BDB67F942975}" srcOrd="0" destOrd="0" parTransId="{BC68BA83-FC51-43CE-AFA0-03CF643F26E8}" sibTransId="{C9B50AE6-D3F4-4E9B-AB68-E6E670EB0B05}"/>
    <dgm:cxn modelId="{09A5D7F9-E997-4470-A442-09DCC17F3FF0}" type="presOf" srcId="{B0AC5D36-FFDA-4CDC-8C3E-744B10CC6E92}" destId="{C9009DDD-50A5-424C-99FC-6E703D1C0B63}" srcOrd="0" destOrd="0" presId="urn:microsoft.com/office/officeart/2005/8/layout/vList3"/>
    <dgm:cxn modelId="{56A66AD6-811A-408D-BD9C-996420934DB7}" srcId="{B0AC5D36-FFDA-4CDC-8C3E-744B10CC6E92}" destId="{93EEECEB-CE26-4D78-8120-1BA081FE36CB}" srcOrd="4" destOrd="0" parTransId="{019384DA-628E-4700-9868-4C38EB98C480}" sibTransId="{66352F11-92B4-45F1-AD71-39F2D8E9B04E}"/>
    <dgm:cxn modelId="{B9DBC4F4-57BC-4B4F-B478-52F5B8F97692}" type="presOf" srcId="{365B6EB4-2C29-454D-B1FC-E9011D54E27D}" destId="{54EC1B34-AF2D-4A48-87B6-1AD2CCFD4511}" srcOrd="0" destOrd="0" presId="urn:microsoft.com/office/officeart/2005/8/layout/vList3"/>
    <dgm:cxn modelId="{EE73EF0B-C276-41EF-A0DB-EED612B924E3}" type="presOf" srcId="{42A83CD4-E1B5-4305-B9B3-BDB67F942975}" destId="{0A21AB18-CDF0-4AC3-BB79-51A69BCAB2C0}" srcOrd="0" destOrd="0" presId="urn:microsoft.com/office/officeart/2005/8/layout/vList3"/>
    <dgm:cxn modelId="{CEC63B97-B4D1-4895-9532-EE45E4C747A2}" srcId="{B0AC5D36-FFDA-4CDC-8C3E-744B10CC6E92}" destId="{DD87A0CC-0263-4054-A19C-63B8737C7364}" srcOrd="2" destOrd="0" parTransId="{4038B346-2F8E-45B1-A1A5-96882C7F3AF0}" sibTransId="{DBEB6F96-6F1F-4F4F-B38E-0F3EB3CF6EC1}"/>
    <dgm:cxn modelId="{821413E1-5C05-4C64-88B1-0DA5C033447E}" type="presParOf" srcId="{C9009DDD-50A5-424C-99FC-6E703D1C0B63}" destId="{DD045BD1-94AD-4DBF-A1F9-65F7CE02B690}" srcOrd="0" destOrd="0" presId="urn:microsoft.com/office/officeart/2005/8/layout/vList3"/>
    <dgm:cxn modelId="{4260FC22-E8FF-4905-A8C2-13F5A6029478}" type="presParOf" srcId="{DD045BD1-94AD-4DBF-A1F9-65F7CE02B690}" destId="{B244D306-D2F0-4598-9923-DD5E62CBC00D}" srcOrd="0" destOrd="0" presId="urn:microsoft.com/office/officeart/2005/8/layout/vList3"/>
    <dgm:cxn modelId="{FD3FBE1D-0894-438D-AB81-E7489B63F5A8}" type="presParOf" srcId="{DD045BD1-94AD-4DBF-A1F9-65F7CE02B690}" destId="{0A21AB18-CDF0-4AC3-BB79-51A69BCAB2C0}" srcOrd="1" destOrd="0" presId="urn:microsoft.com/office/officeart/2005/8/layout/vList3"/>
    <dgm:cxn modelId="{61BF2B98-9B38-43A4-8946-C504CB5FFCBA}" type="presParOf" srcId="{C9009DDD-50A5-424C-99FC-6E703D1C0B63}" destId="{99C27C22-0399-4376-BB38-4184570A0360}" srcOrd="1" destOrd="0" presId="urn:microsoft.com/office/officeart/2005/8/layout/vList3"/>
    <dgm:cxn modelId="{CF4B1749-A6B6-4E6E-B647-63B4924AC74D}" type="presParOf" srcId="{C9009DDD-50A5-424C-99FC-6E703D1C0B63}" destId="{C414246A-8E7C-460A-9167-31B6243AE5E2}" srcOrd="2" destOrd="0" presId="urn:microsoft.com/office/officeart/2005/8/layout/vList3"/>
    <dgm:cxn modelId="{CA10D8FC-253A-45D7-A22F-FDE8B748BDF8}" type="presParOf" srcId="{C414246A-8E7C-460A-9167-31B6243AE5E2}" destId="{C2BF479B-A6B8-4686-BDC5-F363CF637868}" srcOrd="0" destOrd="0" presId="urn:microsoft.com/office/officeart/2005/8/layout/vList3"/>
    <dgm:cxn modelId="{1777C2E7-5287-439A-B06D-A00AA0790DC6}" type="presParOf" srcId="{C414246A-8E7C-460A-9167-31B6243AE5E2}" destId="{54EC1B34-AF2D-4A48-87B6-1AD2CCFD4511}" srcOrd="1" destOrd="0" presId="urn:microsoft.com/office/officeart/2005/8/layout/vList3"/>
    <dgm:cxn modelId="{B77B3539-55EB-4DB1-93C9-CF4B3DF50C96}" type="presParOf" srcId="{C9009DDD-50A5-424C-99FC-6E703D1C0B63}" destId="{FFC5F0D2-78FA-4B07-980D-395239504BEA}" srcOrd="3" destOrd="0" presId="urn:microsoft.com/office/officeart/2005/8/layout/vList3"/>
    <dgm:cxn modelId="{F6889A42-3E87-4B20-9F67-81FCDFE0FF1F}" type="presParOf" srcId="{C9009DDD-50A5-424C-99FC-6E703D1C0B63}" destId="{96B796F8-D5C9-464C-9AE3-06EDB5002AF5}" srcOrd="4" destOrd="0" presId="urn:microsoft.com/office/officeart/2005/8/layout/vList3"/>
    <dgm:cxn modelId="{474E5C30-2551-4EAE-AF5D-1F4A8FB333D8}" type="presParOf" srcId="{96B796F8-D5C9-464C-9AE3-06EDB5002AF5}" destId="{E91B9D07-4ECD-4B4A-8A2F-23B2A81CE262}" srcOrd="0" destOrd="0" presId="urn:microsoft.com/office/officeart/2005/8/layout/vList3"/>
    <dgm:cxn modelId="{16BAF01E-2B55-4409-8C5B-95AB0BD8AF0B}" type="presParOf" srcId="{96B796F8-D5C9-464C-9AE3-06EDB5002AF5}" destId="{B725F729-888D-46B1-8F2D-1AF236E300D8}" srcOrd="1" destOrd="0" presId="urn:microsoft.com/office/officeart/2005/8/layout/vList3"/>
    <dgm:cxn modelId="{CA9FC162-4D3F-4AF4-BC6D-948E8EA1BAE8}" type="presParOf" srcId="{C9009DDD-50A5-424C-99FC-6E703D1C0B63}" destId="{2ACE7E5E-9571-464E-BD98-379E8A8E5330}" srcOrd="5" destOrd="0" presId="urn:microsoft.com/office/officeart/2005/8/layout/vList3"/>
    <dgm:cxn modelId="{26456073-9F40-48EB-ADC2-E2EBA5BB4679}" type="presParOf" srcId="{C9009DDD-50A5-424C-99FC-6E703D1C0B63}" destId="{C5C8D2DF-1808-4592-BFDE-07CAFA251205}" srcOrd="6" destOrd="0" presId="urn:microsoft.com/office/officeart/2005/8/layout/vList3"/>
    <dgm:cxn modelId="{7482A7F8-0FE1-492F-B87D-0CD9951BC4DB}" type="presParOf" srcId="{C5C8D2DF-1808-4592-BFDE-07CAFA251205}" destId="{D7698465-416C-4444-B3F3-AA462EBE82F9}" srcOrd="0" destOrd="0" presId="urn:microsoft.com/office/officeart/2005/8/layout/vList3"/>
    <dgm:cxn modelId="{F9709E21-A159-44B3-8486-ECD92A4C7074}" type="presParOf" srcId="{C5C8D2DF-1808-4592-BFDE-07CAFA251205}" destId="{F8293241-CCE9-41C8-A0C3-9FC5E508DCA6}" srcOrd="1" destOrd="0" presId="urn:microsoft.com/office/officeart/2005/8/layout/vList3"/>
    <dgm:cxn modelId="{87BA22B9-B298-40E4-8FF9-B0912B271317}" type="presParOf" srcId="{C9009DDD-50A5-424C-99FC-6E703D1C0B63}" destId="{9366A17A-6252-46AF-A64F-4F2B9D11BD8A}" srcOrd="7" destOrd="0" presId="urn:microsoft.com/office/officeart/2005/8/layout/vList3"/>
    <dgm:cxn modelId="{C61AA60F-29FA-4C45-A156-FA7E2E489142}" type="presParOf" srcId="{C9009DDD-50A5-424C-99FC-6E703D1C0B63}" destId="{74D32F23-3F9A-49B6-BEC3-30D6681E0888}" srcOrd="8" destOrd="0" presId="urn:microsoft.com/office/officeart/2005/8/layout/vList3"/>
    <dgm:cxn modelId="{6AB0BAF2-DCEE-434F-B42E-C5B9F959B462}" type="presParOf" srcId="{74D32F23-3F9A-49B6-BEC3-30D6681E0888}" destId="{DCD96E21-14E3-403F-9DA7-EA9A698CDAA0}" srcOrd="0" destOrd="0" presId="urn:microsoft.com/office/officeart/2005/8/layout/vList3"/>
    <dgm:cxn modelId="{B2517DA0-1C24-4663-A042-C9A290C277F9}" type="presParOf" srcId="{74D32F23-3F9A-49B6-BEC3-30D6681E0888}" destId="{A56D03C0-8FA8-4465-830B-3763F39D03C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AC5D36-FFDA-4CDC-8C3E-744B10CC6E92}" type="doc">
      <dgm:prSet loTypeId="urn:microsoft.com/office/officeart/2005/8/layout/vList3" loCatId="list" qsTypeId="urn:microsoft.com/office/officeart/2005/8/quickstyle/3d1" qsCatId="3D" csTypeId="urn:microsoft.com/office/officeart/2005/8/colors/colorful4" csCatId="colorful" phldr="1"/>
      <dgm:spPr/>
      <dgm:t>
        <a:bodyPr/>
        <a:lstStyle/>
        <a:p>
          <a:endParaRPr lang="en-MY"/>
        </a:p>
      </dgm:t>
    </dgm:pt>
    <dgm:pt modelId="{42A83CD4-E1B5-4305-B9B3-BDB67F942975}">
      <dgm:prSet phldrT="[Text]" custT="1"/>
      <dgm:spPr/>
      <dgm:t>
        <a:bodyPr/>
        <a:lstStyle/>
        <a:p>
          <a:r>
            <a:rPr lang="ms-MY" sz="1800" dirty="0" smtClean="0">
              <a:latin typeface="Arial" panose="020B0604020202020204" pitchFamily="34" charset="0"/>
              <a:cs typeface="Arial" panose="020B0604020202020204" pitchFamily="34" charset="0"/>
            </a:rPr>
            <a:t>NEC</a:t>
          </a:r>
          <a:endParaRPr lang="en-MY" sz="1800" dirty="0">
            <a:latin typeface="Arial" panose="020B0604020202020204" pitchFamily="34" charset="0"/>
            <a:cs typeface="Arial" panose="020B0604020202020204" pitchFamily="34" charset="0"/>
          </a:endParaRPr>
        </a:p>
      </dgm:t>
    </dgm:pt>
    <dgm:pt modelId="{BC68BA83-FC51-43CE-AFA0-03CF643F26E8}" type="parTrans" cxnId="{796C63ED-3C81-4116-8330-9D92468F0A90}">
      <dgm:prSet/>
      <dgm:spPr/>
      <dgm:t>
        <a:bodyPr/>
        <a:lstStyle/>
        <a:p>
          <a:endParaRPr lang="en-MY" sz="1800">
            <a:latin typeface="Arial" panose="020B0604020202020204" pitchFamily="34" charset="0"/>
            <a:cs typeface="Arial" panose="020B0604020202020204" pitchFamily="34" charset="0"/>
          </a:endParaRPr>
        </a:p>
      </dgm:t>
    </dgm:pt>
    <dgm:pt modelId="{C9B50AE6-D3F4-4E9B-AB68-E6E670EB0B05}" type="sibTrans" cxnId="{796C63ED-3C81-4116-8330-9D92468F0A90}">
      <dgm:prSet/>
      <dgm:spPr/>
      <dgm:t>
        <a:bodyPr/>
        <a:lstStyle/>
        <a:p>
          <a:endParaRPr lang="en-MY" sz="1800">
            <a:latin typeface="Arial" panose="020B0604020202020204" pitchFamily="34" charset="0"/>
            <a:cs typeface="Arial" panose="020B0604020202020204" pitchFamily="34" charset="0"/>
          </a:endParaRPr>
        </a:p>
      </dgm:t>
    </dgm:pt>
    <dgm:pt modelId="{365B6EB4-2C29-454D-B1FC-E9011D54E27D}">
      <dgm:prSet phldrT="[Text]" custT="1"/>
      <dgm:spPr/>
      <dgm:t>
        <a:bodyPr/>
        <a:lstStyle/>
        <a:p>
          <a:r>
            <a:rPr lang="ms-MY" sz="1800" dirty="0" smtClean="0">
              <a:latin typeface="Arial" panose="020B0604020202020204" pitchFamily="34" charset="0"/>
              <a:cs typeface="Arial" panose="020B0604020202020204" pitchFamily="34" charset="0"/>
            </a:rPr>
            <a:t>Mod Penawaran Program</a:t>
          </a:r>
          <a:endParaRPr lang="en-MY" sz="1800" dirty="0">
            <a:latin typeface="Arial" panose="020B0604020202020204" pitchFamily="34" charset="0"/>
            <a:cs typeface="Arial" panose="020B0604020202020204" pitchFamily="34" charset="0"/>
          </a:endParaRPr>
        </a:p>
      </dgm:t>
    </dgm:pt>
    <dgm:pt modelId="{64FB275D-0EDF-4052-8D78-D1E3A2D17164}" type="parTrans" cxnId="{879E602A-720F-45D5-B5ED-A708434CAEE8}">
      <dgm:prSet/>
      <dgm:spPr/>
      <dgm:t>
        <a:bodyPr/>
        <a:lstStyle/>
        <a:p>
          <a:endParaRPr lang="en-MY" sz="1800">
            <a:latin typeface="Arial" panose="020B0604020202020204" pitchFamily="34" charset="0"/>
            <a:cs typeface="Arial" panose="020B0604020202020204" pitchFamily="34" charset="0"/>
          </a:endParaRPr>
        </a:p>
      </dgm:t>
    </dgm:pt>
    <dgm:pt modelId="{CEB1A63E-E779-40E8-BF74-45D982CEA5EB}" type="sibTrans" cxnId="{879E602A-720F-45D5-B5ED-A708434CAEE8}">
      <dgm:prSet/>
      <dgm:spPr/>
      <dgm:t>
        <a:bodyPr/>
        <a:lstStyle/>
        <a:p>
          <a:endParaRPr lang="en-MY" sz="1800">
            <a:latin typeface="Arial" panose="020B0604020202020204" pitchFamily="34" charset="0"/>
            <a:cs typeface="Arial" panose="020B0604020202020204" pitchFamily="34" charset="0"/>
          </a:endParaRPr>
        </a:p>
      </dgm:t>
    </dgm:pt>
    <dgm:pt modelId="{DD87A0CC-0263-4054-A19C-63B8737C7364}">
      <dgm:prSet phldrT="[Text]" custT="1"/>
      <dgm:spPr/>
      <dgm:t>
        <a:bodyPr/>
        <a:lstStyle/>
        <a:p>
          <a:r>
            <a:rPr lang="en-US" sz="1800" dirty="0" err="1" smtClean="0">
              <a:latin typeface="Arial" panose="020B0604020202020204" pitchFamily="34" charset="0"/>
              <a:cs typeface="Arial" panose="020B0604020202020204" pitchFamily="34" charset="0"/>
            </a:rPr>
            <a:t>Tempoh</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Pengajian</a:t>
          </a:r>
          <a:endParaRPr lang="en-MY" sz="1800" dirty="0">
            <a:latin typeface="Arial" panose="020B0604020202020204" pitchFamily="34" charset="0"/>
            <a:cs typeface="Arial" panose="020B0604020202020204" pitchFamily="34" charset="0"/>
          </a:endParaRPr>
        </a:p>
      </dgm:t>
    </dgm:pt>
    <dgm:pt modelId="{4038B346-2F8E-45B1-A1A5-96882C7F3AF0}" type="parTrans" cxnId="{CEC63B97-B4D1-4895-9532-EE45E4C747A2}">
      <dgm:prSet/>
      <dgm:spPr/>
      <dgm:t>
        <a:bodyPr/>
        <a:lstStyle/>
        <a:p>
          <a:endParaRPr lang="en-MY" sz="1800">
            <a:latin typeface="Arial" panose="020B0604020202020204" pitchFamily="34" charset="0"/>
            <a:cs typeface="Arial" panose="020B0604020202020204" pitchFamily="34" charset="0"/>
          </a:endParaRPr>
        </a:p>
      </dgm:t>
    </dgm:pt>
    <dgm:pt modelId="{DBEB6F96-6F1F-4F4F-B38E-0F3EB3CF6EC1}" type="sibTrans" cxnId="{CEC63B97-B4D1-4895-9532-EE45E4C747A2}">
      <dgm:prSet/>
      <dgm:spPr/>
      <dgm:t>
        <a:bodyPr/>
        <a:lstStyle/>
        <a:p>
          <a:endParaRPr lang="en-MY" sz="1800">
            <a:latin typeface="Arial" panose="020B0604020202020204" pitchFamily="34" charset="0"/>
            <a:cs typeface="Arial" panose="020B0604020202020204" pitchFamily="34" charset="0"/>
          </a:endParaRPr>
        </a:p>
      </dgm:t>
    </dgm:pt>
    <dgm:pt modelId="{D389D1EE-015D-4D26-88BC-FDD6417DF693}">
      <dgm:prSet custT="1"/>
      <dgm:spPr/>
      <dgm:t>
        <a:bodyPr/>
        <a:lstStyle/>
        <a:p>
          <a:r>
            <a:rPr lang="en-US" sz="1800" dirty="0" err="1" smtClean="0">
              <a:latin typeface="Arial" panose="020B0604020202020204" pitchFamily="34" charset="0"/>
              <a:cs typeface="Arial" panose="020B0604020202020204" pitchFamily="34" charset="0"/>
            </a:rPr>
            <a:t>Kaedah</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Pengajian</a:t>
          </a:r>
          <a:endParaRPr lang="en-MY" sz="1800" dirty="0">
            <a:latin typeface="Arial" panose="020B0604020202020204" pitchFamily="34" charset="0"/>
            <a:cs typeface="Arial" panose="020B0604020202020204" pitchFamily="34" charset="0"/>
          </a:endParaRPr>
        </a:p>
      </dgm:t>
    </dgm:pt>
    <dgm:pt modelId="{96E25AC7-60F3-4E25-9E18-57105051C327}" type="parTrans" cxnId="{EB30FF87-9982-48E5-8AF9-9100D66881A6}">
      <dgm:prSet/>
      <dgm:spPr/>
      <dgm:t>
        <a:bodyPr/>
        <a:lstStyle/>
        <a:p>
          <a:endParaRPr lang="en-MY" sz="1800">
            <a:latin typeface="Arial" panose="020B0604020202020204" pitchFamily="34" charset="0"/>
            <a:cs typeface="Arial" panose="020B0604020202020204" pitchFamily="34" charset="0"/>
          </a:endParaRPr>
        </a:p>
      </dgm:t>
    </dgm:pt>
    <dgm:pt modelId="{936750A4-1EF2-45DB-AC5F-16EF12F0F2FB}" type="sibTrans" cxnId="{EB30FF87-9982-48E5-8AF9-9100D66881A6}">
      <dgm:prSet/>
      <dgm:spPr/>
      <dgm:t>
        <a:bodyPr/>
        <a:lstStyle/>
        <a:p>
          <a:endParaRPr lang="en-MY" sz="1800">
            <a:latin typeface="Arial" panose="020B0604020202020204" pitchFamily="34" charset="0"/>
            <a:cs typeface="Arial" panose="020B0604020202020204" pitchFamily="34" charset="0"/>
          </a:endParaRPr>
        </a:p>
      </dgm:t>
    </dgm:pt>
    <dgm:pt modelId="{93EEECEB-CE26-4D78-8120-1BA081FE36CB}">
      <dgm:prSet custT="1"/>
      <dgm:spPr/>
      <dgm:t>
        <a:bodyPr/>
        <a:lstStyle/>
        <a:p>
          <a:r>
            <a:rPr lang="en-US" sz="1800" dirty="0" err="1" smtClean="0">
              <a:latin typeface="Arial" panose="020B0604020202020204" pitchFamily="34" charset="0"/>
              <a:cs typeface="Arial" panose="020B0604020202020204" pitchFamily="34" charset="0"/>
            </a:rPr>
            <a:t>Kaedah</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Penyampaian</a:t>
          </a:r>
          <a:endParaRPr lang="en-MY" sz="1800" dirty="0">
            <a:latin typeface="Arial" panose="020B0604020202020204" pitchFamily="34" charset="0"/>
            <a:cs typeface="Arial" panose="020B0604020202020204" pitchFamily="34" charset="0"/>
          </a:endParaRPr>
        </a:p>
      </dgm:t>
    </dgm:pt>
    <dgm:pt modelId="{019384DA-628E-4700-9868-4C38EB98C480}" type="parTrans" cxnId="{56A66AD6-811A-408D-BD9C-996420934DB7}">
      <dgm:prSet/>
      <dgm:spPr/>
      <dgm:t>
        <a:bodyPr/>
        <a:lstStyle/>
        <a:p>
          <a:endParaRPr lang="en-MY" sz="1800">
            <a:latin typeface="Arial" panose="020B0604020202020204" pitchFamily="34" charset="0"/>
            <a:cs typeface="Arial" panose="020B0604020202020204" pitchFamily="34" charset="0"/>
          </a:endParaRPr>
        </a:p>
      </dgm:t>
    </dgm:pt>
    <dgm:pt modelId="{66352F11-92B4-45F1-AD71-39F2D8E9B04E}" type="sibTrans" cxnId="{56A66AD6-811A-408D-BD9C-996420934DB7}">
      <dgm:prSet/>
      <dgm:spPr/>
      <dgm:t>
        <a:bodyPr/>
        <a:lstStyle/>
        <a:p>
          <a:endParaRPr lang="en-MY" sz="1800">
            <a:latin typeface="Arial" panose="020B0604020202020204" pitchFamily="34" charset="0"/>
            <a:cs typeface="Arial" panose="020B0604020202020204" pitchFamily="34" charset="0"/>
          </a:endParaRPr>
        </a:p>
      </dgm:t>
    </dgm:pt>
    <dgm:pt modelId="{5CB22F9F-2A54-4CE6-8202-1B077C78752D}">
      <dgm:prSet custT="1"/>
      <dgm:spPr/>
      <dgm:t>
        <a:bodyPr/>
        <a:lstStyle/>
        <a:p>
          <a:r>
            <a:rPr lang="en-US" sz="1800" dirty="0" smtClean="0">
              <a:latin typeface="Arial" panose="020B0604020202020204" pitchFamily="34" charset="0"/>
              <a:cs typeface="Arial" panose="020B0604020202020204" pitchFamily="34" charset="0"/>
            </a:rPr>
            <a:t>Program </a:t>
          </a:r>
          <a:r>
            <a:rPr lang="en-US" sz="1800" dirty="0" err="1" smtClean="0">
              <a:latin typeface="Arial" panose="020B0604020202020204" pitchFamily="34" charset="0"/>
              <a:cs typeface="Arial" panose="020B0604020202020204" pitchFamily="34" charset="0"/>
            </a:rPr>
            <a:t>Berbentuk</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Kerjasama</a:t>
          </a:r>
          <a:endParaRPr lang="en-MY" sz="1800" dirty="0">
            <a:latin typeface="Arial" panose="020B0604020202020204" pitchFamily="34" charset="0"/>
            <a:cs typeface="Arial" panose="020B0604020202020204" pitchFamily="34" charset="0"/>
          </a:endParaRPr>
        </a:p>
      </dgm:t>
    </dgm:pt>
    <dgm:pt modelId="{5EEF72EE-0417-4B50-8230-AD216A7FACB9}" type="parTrans" cxnId="{DC49D3DA-79BE-41C7-8733-4F1356CC2092}">
      <dgm:prSet/>
      <dgm:spPr/>
      <dgm:t>
        <a:bodyPr/>
        <a:lstStyle/>
        <a:p>
          <a:endParaRPr lang="en-MY" sz="1800">
            <a:latin typeface="Arial" panose="020B0604020202020204" pitchFamily="34" charset="0"/>
            <a:cs typeface="Arial" panose="020B0604020202020204" pitchFamily="34" charset="0"/>
          </a:endParaRPr>
        </a:p>
      </dgm:t>
    </dgm:pt>
    <dgm:pt modelId="{8A23D636-859B-4FFF-97C1-C9E58DA62748}" type="sibTrans" cxnId="{DC49D3DA-79BE-41C7-8733-4F1356CC2092}">
      <dgm:prSet/>
      <dgm:spPr/>
      <dgm:t>
        <a:bodyPr/>
        <a:lstStyle/>
        <a:p>
          <a:endParaRPr lang="en-MY" sz="1800">
            <a:latin typeface="Arial" panose="020B0604020202020204" pitchFamily="34" charset="0"/>
            <a:cs typeface="Arial" panose="020B0604020202020204" pitchFamily="34" charset="0"/>
          </a:endParaRPr>
        </a:p>
      </dgm:t>
    </dgm:pt>
    <dgm:pt modelId="{C9009DDD-50A5-424C-99FC-6E703D1C0B63}" type="pres">
      <dgm:prSet presAssocID="{B0AC5D36-FFDA-4CDC-8C3E-744B10CC6E92}" presName="linearFlow" presStyleCnt="0">
        <dgm:presLayoutVars>
          <dgm:dir/>
          <dgm:resizeHandles val="exact"/>
        </dgm:presLayoutVars>
      </dgm:prSet>
      <dgm:spPr/>
      <dgm:t>
        <a:bodyPr/>
        <a:lstStyle/>
        <a:p>
          <a:endParaRPr lang="en-MY"/>
        </a:p>
      </dgm:t>
    </dgm:pt>
    <dgm:pt modelId="{DD045BD1-94AD-4DBF-A1F9-65F7CE02B690}" type="pres">
      <dgm:prSet presAssocID="{42A83CD4-E1B5-4305-B9B3-BDB67F942975}" presName="composite" presStyleCnt="0"/>
      <dgm:spPr/>
      <dgm:t>
        <a:bodyPr/>
        <a:lstStyle/>
        <a:p>
          <a:endParaRPr lang="en-US"/>
        </a:p>
      </dgm:t>
    </dgm:pt>
    <dgm:pt modelId="{B244D306-D2F0-4598-9923-DD5E62CBC00D}" type="pres">
      <dgm:prSet presAssocID="{42A83CD4-E1B5-4305-B9B3-BDB67F942975}" presName="imgShp" presStyleLbl="fgImgPlace1" presStyleIdx="0" presStyleCnt="6"/>
      <dgm:spPr/>
      <dgm:t>
        <a:bodyPr/>
        <a:lstStyle/>
        <a:p>
          <a:endParaRPr lang="en-US"/>
        </a:p>
      </dgm:t>
    </dgm:pt>
    <dgm:pt modelId="{0A21AB18-CDF0-4AC3-BB79-51A69BCAB2C0}" type="pres">
      <dgm:prSet presAssocID="{42A83CD4-E1B5-4305-B9B3-BDB67F942975}" presName="txShp" presStyleLbl="node1" presStyleIdx="0" presStyleCnt="6">
        <dgm:presLayoutVars>
          <dgm:bulletEnabled val="1"/>
        </dgm:presLayoutVars>
      </dgm:prSet>
      <dgm:spPr/>
      <dgm:t>
        <a:bodyPr/>
        <a:lstStyle/>
        <a:p>
          <a:endParaRPr lang="en-MY"/>
        </a:p>
      </dgm:t>
    </dgm:pt>
    <dgm:pt modelId="{99C27C22-0399-4376-BB38-4184570A0360}" type="pres">
      <dgm:prSet presAssocID="{C9B50AE6-D3F4-4E9B-AB68-E6E670EB0B05}" presName="spacing" presStyleCnt="0"/>
      <dgm:spPr/>
      <dgm:t>
        <a:bodyPr/>
        <a:lstStyle/>
        <a:p>
          <a:endParaRPr lang="en-US"/>
        </a:p>
      </dgm:t>
    </dgm:pt>
    <dgm:pt modelId="{C414246A-8E7C-460A-9167-31B6243AE5E2}" type="pres">
      <dgm:prSet presAssocID="{365B6EB4-2C29-454D-B1FC-E9011D54E27D}" presName="composite" presStyleCnt="0"/>
      <dgm:spPr/>
      <dgm:t>
        <a:bodyPr/>
        <a:lstStyle/>
        <a:p>
          <a:endParaRPr lang="en-US"/>
        </a:p>
      </dgm:t>
    </dgm:pt>
    <dgm:pt modelId="{C2BF479B-A6B8-4686-BDC5-F363CF637868}" type="pres">
      <dgm:prSet presAssocID="{365B6EB4-2C29-454D-B1FC-E9011D54E27D}" presName="imgShp" presStyleLbl="fgImgPlace1" presStyleIdx="1" presStyleCnt="6"/>
      <dgm:spPr/>
      <dgm:t>
        <a:bodyPr/>
        <a:lstStyle/>
        <a:p>
          <a:endParaRPr lang="en-US"/>
        </a:p>
      </dgm:t>
    </dgm:pt>
    <dgm:pt modelId="{54EC1B34-AF2D-4A48-87B6-1AD2CCFD4511}" type="pres">
      <dgm:prSet presAssocID="{365B6EB4-2C29-454D-B1FC-E9011D54E27D}" presName="txShp" presStyleLbl="node1" presStyleIdx="1" presStyleCnt="6">
        <dgm:presLayoutVars>
          <dgm:bulletEnabled val="1"/>
        </dgm:presLayoutVars>
      </dgm:prSet>
      <dgm:spPr/>
      <dgm:t>
        <a:bodyPr/>
        <a:lstStyle/>
        <a:p>
          <a:endParaRPr lang="en-MY"/>
        </a:p>
      </dgm:t>
    </dgm:pt>
    <dgm:pt modelId="{FFC5F0D2-78FA-4B07-980D-395239504BEA}" type="pres">
      <dgm:prSet presAssocID="{CEB1A63E-E779-40E8-BF74-45D982CEA5EB}" presName="spacing" presStyleCnt="0"/>
      <dgm:spPr/>
      <dgm:t>
        <a:bodyPr/>
        <a:lstStyle/>
        <a:p>
          <a:endParaRPr lang="en-US"/>
        </a:p>
      </dgm:t>
    </dgm:pt>
    <dgm:pt modelId="{96B796F8-D5C9-464C-9AE3-06EDB5002AF5}" type="pres">
      <dgm:prSet presAssocID="{DD87A0CC-0263-4054-A19C-63B8737C7364}" presName="composite" presStyleCnt="0"/>
      <dgm:spPr/>
      <dgm:t>
        <a:bodyPr/>
        <a:lstStyle/>
        <a:p>
          <a:endParaRPr lang="en-US"/>
        </a:p>
      </dgm:t>
    </dgm:pt>
    <dgm:pt modelId="{E91B9D07-4ECD-4B4A-8A2F-23B2A81CE262}" type="pres">
      <dgm:prSet presAssocID="{DD87A0CC-0263-4054-A19C-63B8737C7364}" presName="imgShp" presStyleLbl="fgImgPlace1" presStyleIdx="2" presStyleCnt="6"/>
      <dgm:spPr/>
      <dgm:t>
        <a:bodyPr/>
        <a:lstStyle/>
        <a:p>
          <a:endParaRPr lang="en-US"/>
        </a:p>
      </dgm:t>
    </dgm:pt>
    <dgm:pt modelId="{B725F729-888D-46B1-8F2D-1AF236E300D8}" type="pres">
      <dgm:prSet presAssocID="{DD87A0CC-0263-4054-A19C-63B8737C7364}" presName="txShp" presStyleLbl="node1" presStyleIdx="2" presStyleCnt="6">
        <dgm:presLayoutVars>
          <dgm:bulletEnabled val="1"/>
        </dgm:presLayoutVars>
      </dgm:prSet>
      <dgm:spPr/>
      <dgm:t>
        <a:bodyPr/>
        <a:lstStyle/>
        <a:p>
          <a:endParaRPr lang="en-MY"/>
        </a:p>
      </dgm:t>
    </dgm:pt>
    <dgm:pt modelId="{2ACE7E5E-9571-464E-BD98-379E8A8E5330}" type="pres">
      <dgm:prSet presAssocID="{DBEB6F96-6F1F-4F4F-B38E-0F3EB3CF6EC1}" presName="spacing" presStyleCnt="0"/>
      <dgm:spPr/>
      <dgm:t>
        <a:bodyPr/>
        <a:lstStyle/>
        <a:p>
          <a:endParaRPr lang="en-US"/>
        </a:p>
      </dgm:t>
    </dgm:pt>
    <dgm:pt modelId="{C5C8D2DF-1808-4592-BFDE-07CAFA251205}" type="pres">
      <dgm:prSet presAssocID="{D389D1EE-015D-4D26-88BC-FDD6417DF693}" presName="composite" presStyleCnt="0"/>
      <dgm:spPr/>
      <dgm:t>
        <a:bodyPr/>
        <a:lstStyle/>
        <a:p>
          <a:endParaRPr lang="en-US"/>
        </a:p>
      </dgm:t>
    </dgm:pt>
    <dgm:pt modelId="{D7698465-416C-4444-B3F3-AA462EBE82F9}" type="pres">
      <dgm:prSet presAssocID="{D389D1EE-015D-4D26-88BC-FDD6417DF693}" presName="imgShp" presStyleLbl="fgImgPlace1" presStyleIdx="3" presStyleCnt="6"/>
      <dgm:spPr/>
      <dgm:t>
        <a:bodyPr/>
        <a:lstStyle/>
        <a:p>
          <a:endParaRPr lang="en-US"/>
        </a:p>
      </dgm:t>
    </dgm:pt>
    <dgm:pt modelId="{F8293241-CCE9-41C8-A0C3-9FC5E508DCA6}" type="pres">
      <dgm:prSet presAssocID="{D389D1EE-015D-4D26-88BC-FDD6417DF693}" presName="txShp" presStyleLbl="node1" presStyleIdx="3" presStyleCnt="6">
        <dgm:presLayoutVars>
          <dgm:bulletEnabled val="1"/>
        </dgm:presLayoutVars>
      </dgm:prSet>
      <dgm:spPr/>
      <dgm:t>
        <a:bodyPr/>
        <a:lstStyle/>
        <a:p>
          <a:endParaRPr lang="en-MY"/>
        </a:p>
      </dgm:t>
    </dgm:pt>
    <dgm:pt modelId="{9366A17A-6252-46AF-A64F-4F2B9D11BD8A}" type="pres">
      <dgm:prSet presAssocID="{936750A4-1EF2-45DB-AC5F-16EF12F0F2FB}" presName="spacing" presStyleCnt="0"/>
      <dgm:spPr/>
      <dgm:t>
        <a:bodyPr/>
        <a:lstStyle/>
        <a:p>
          <a:endParaRPr lang="en-US"/>
        </a:p>
      </dgm:t>
    </dgm:pt>
    <dgm:pt modelId="{74D32F23-3F9A-49B6-BEC3-30D6681E0888}" type="pres">
      <dgm:prSet presAssocID="{93EEECEB-CE26-4D78-8120-1BA081FE36CB}" presName="composite" presStyleCnt="0"/>
      <dgm:spPr/>
      <dgm:t>
        <a:bodyPr/>
        <a:lstStyle/>
        <a:p>
          <a:endParaRPr lang="en-US"/>
        </a:p>
      </dgm:t>
    </dgm:pt>
    <dgm:pt modelId="{DCD96E21-14E3-403F-9DA7-EA9A698CDAA0}" type="pres">
      <dgm:prSet presAssocID="{93EEECEB-CE26-4D78-8120-1BA081FE36CB}" presName="imgShp" presStyleLbl="fgImgPlace1" presStyleIdx="4" presStyleCnt="6"/>
      <dgm:spPr/>
      <dgm:t>
        <a:bodyPr/>
        <a:lstStyle/>
        <a:p>
          <a:endParaRPr lang="en-US"/>
        </a:p>
      </dgm:t>
    </dgm:pt>
    <dgm:pt modelId="{A56D03C0-8FA8-4465-830B-3763F39D03C0}" type="pres">
      <dgm:prSet presAssocID="{93EEECEB-CE26-4D78-8120-1BA081FE36CB}" presName="txShp" presStyleLbl="node1" presStyleIdx="4" presStyleCnt="6">
        <dgm:presLayoutVars>
          <dgm:bulletEnabled val="1"/>
        </dgm:presLayoutVars>
      </dgm:prSet>
      <dgm:spPr/>
      <dgm:t>
        <a:bodyPr/>
        <a:lstStyle/>
        <a:p>
          <a:endParaRPr lang="en-MY"/>
        </a:p>
      </dgm:t>
    </dgm:pt>
    <dgm:pt modelId="{390CC658-3AA3-461F-A075-E72E65782270}" type="pres">
      <dgm:prSet presAssocID="{66352F11-92B4-45F1-AD71-39F2D8E9B04E}" presName="spacing" presStyleCnt="0"/>
      <dgm:spPr/>
      <dgm:t>
        <a:bodyPr/>
        <a:lstStyle/>
        <a:p>
          <a:endParaRPr lang="en-US"/>
        </a:p>
      </dgm:t>
    </dgm:pt>
    <dgm:pt modelId="{02C4C183-01A3-4DC9-80C5-9A0264C30E07}" type="pres">
      <dgm:prSet presAssocID="{5CB22F9F-2A54-4CE6-8202-1B077C78752D}" presName="composite" presStyleCnt="0"/>
      <dgm:spPr/>
      <dgm:t>
        <a:bodyPr/>
        <a:lstStyle/>
        <a:p>
          <a:endParaRPr lang="en-US"/>
        </a:p>
      </dgm:t>
    </dgm:pt>
    <dgm:pt modelId="{85FD45CF-6CB8-444C-A416-605407A51BAC}" type="pres">
      <dgm:prSet presAssocID="{5CB22F9F-2A54-4CE6-8202-1B077C78752D}" presName="imgShp" presStyleLbl="fgImgPlace1" presStyleIdx="5" presStyleCnt="6"/>
      <dgm:spPr/>
      <dgm:t>
        <a:bodyPr/>
        <a:lstStyle/>
        <a:p>
          <a:endParaRPr lang="en-US"/>
        </a:p>
      </dgm:t>
    </dgm:pt>
    <dgm:pt modelId="{72FDFCD4-AE77-4901-B294-939B27E42796}" type="pres">
      <dgm:prSet presAssocID="{5CB22F9F-2A54-4CE6-8202-1B077C78752D}" presName="txShp" presStyleLbl="node1" presStyleIdx="5" presStyleCnt="6">
        <dgm:presLayoutVars>
          <dgm:bulletEnabled val="1"/>
        </dgm:presLayoutVars>
      </dgm:prSet>
      <dgm:spPr/>
      <dgm:t>
        <a:bodyPr/>
        <a:lstStyle/>
        <a:p>
          <a:endParaRPr lang="en-MY"/>
        </a:p>
      </dgm:t>
    </dgm:pt>
  </dgm:ptLst>
  <dgm:cxnLst>
    <dgm:cxn modelId="{D9B4CBDA-197F-4301-B7D8-941F630BDC6A}" type="presOf" srcId="{5CB22F9F-2A54-4CE6-8202-1B077C78752D}" destId="{72FDFCD4-AE77-4901-B294-939B27E42796}" srcOrd="0" destOrd="0" presId="urn:microsoft.com/office/officeart/2005/8/layout/vList3"/>
    <dgm:cxn modelId="{EB30FF87-9982-48E5-8AF9-9100D66881A6}" srcId="{B0AC5D36-FFDA-4CDC-8C3E-744B10CC6E92}" destId="{D389D1EE-015D-4D26-88BC-FDD6417DF693}" srcOrd="3" destOrd="0" parTransId="{96E25AC7-60F3-4E25-9E18-57105051C327}" sibTransId="{936750A4-1EF2-45DB-AC5F-16EF12F0F2FB}"/>
    <dgm:cxn modelId="{879E602A-720F-45D5-B5ED-A708434CAEE8}" srcId="{B0AC5D36-FFDA-4CDC-8C3E-744B10CC6E92}" destId="{365B6EB4-2C29-454D-B1FC-E9011D54E27D}" srcOrd="1" destOrd="0" parTransId="{64FB275D-0EDF-4052-8D78-D1E3A2D17164}" sibTransId="{CEB1A63E-E779-40E8-BF74-45D982CEA5EB}"/>
    <dgm:cxn modelId="{37E375F3-7DBC-4D00-83DF-08CF5393FC62}" type="presOf" srcId="{D389D1EE-015D-4D26-88BC-FDD6417DF693}" destId="{F8293241-CCE9-41C8-A0C3-9FC5E508DCA6}" srcOrd="0" destOrd="0" presId="urn:microsoft.com/office/officeart/2005/8/layout/vList3"/>
    <dgm:cxn modelId="{DC49D3DA-79BE-41C7-8733-4F1356CC2092}" srcId="{B0AC5D36-FFDA-4CDC-8C3E-744B10CC6E92}" destId="{5CB22F9F-2A54-4CE6-8202-1B077C78752D}" srcOrd="5" destOrd="0" parTransId="{5EEF72EE-0417-4B50-8230-AD216A7FACB9}" sibTransId="{8A23D636-859B-4FFF-97C1-C9E58DA62748}"/>
    <dgm:cxn modelId="{90ED0E22-DD1D-4D91-9071-A0F32D999B06}" type="presOf" srcId="{B0AC5D36-FFDA-4CDC-8C3E-744B10CC6E92}" destId="{C9009DDD-50A5-424C-99FC-6E703D1C0B63}" srcOrd="0" destOrd="0" presId="urn:microsoft.com/office/officeart/2005/8/layout/vList3"/>
    <dgm:cxn modelId="{796C63ED-3C81-4116-8330-9D92468F0A90}" srcId="{B0AC5D36-FFDA-4CDC-8C3E-744B10CC6E92}" destId="{42A83CD4-E1B5-4305-B9B3-BDB67F942975}" srcOrd="0" destOrd="0" parTransId="{BC68BA83-FC51-43CE-AFA0-03CF643F26E8}" sibTransId="{C9B50AE6-D3F4-4E9B-AB68-E6E670EB0B05}"/>
    <dgm:cxn modelId="{56A66AD6-811A-408D-BD9C-996420934DB7}" srcId="{B0AC5D36-FFDA-4CDC-8C3E-744B10CC6E92}" destId="{93EEECEB-CE26-4D78-8120-1BA081FE36CB}" srcOrd="4" destOrd="0" parTransId="{019384DA-628E-4700-9868-4C38EB98C480}" sibTransId="{66352F11-92B4-45F1-AD71-39F2D8E9B04E}"/>
    <dgm:cxn modelId="{8B8B61D5-666E-4CEF-BF7B-CFDFA05395FF}" type="presOf" srcId="{42A83CD4-E1B5-4305-B9B3-BDB67F942975}" destId="{0A21AB18-CDF0-4AC3-BB79-51A69BCAB2C0}" srcOrd="0" destOrd="0" presId="urn:microsoft.com/office/officeart/2005/8/layout/vList3"/>
    <dgm:cxn modelId="{A425FE68-25C0-4FBF-9D3A-463AB2EBF095}" type="presOf" srcId="{93EEECEB-CE26-4D78-8120-1BA081FE36CB}" destId="{A56D03C0-8FA8-4465-830B-3763F39D03C0}" srcOrd="0" destOrd="0" presId="urn:microsoft.com/office/officeart/2005/8/layout/vList3"/>
    <dgm:cxn modelId="{475F52F7-FC5F-411C-9A89-B24FF74EC679}" type="presOf" srcId="{DD87A0CC-0263-4054-A19C-63B8737C7364}" destId="{B725F729-888D-46B1-8F2D-1AF236E300D8}" srcOrd="0" destOrd="0" presId="urn:microsoft.com/office/officeart/2005/8/layout/vList3"/>
    <dgm:cxn modelId="{CEC63B97-B4D1-4895-9532-EE45E4C747A2}" srcId="{B0AC5D36-FFDA-4CDC-8C3E-744B10CC6E92}" destId="{DD87A0CC-0263-4054-A19C-63B8737C7364}" srcOrd="2" destOrd="0" parTransId="{4038B346-2F8E-45B1-A1A5-96882C7F3AF0}" sibTransId="{DBEB6F96-6F1F-4F4F-B38E-0F3EB3CF6EC1}"/>
    <dgm:cxn modelId="{9F76A68A-BBC4-4EE0-B366-838C68E0D2A7}" type="presOf" srcId="{365B6EB4-2C29-454D-B1FC-E9011D54E27D}" destId="{54EC1B34-AF2D-4A48-87B6-1AD2CCFD4511}" srcOrd="0" destOrd="0" presId="urn:microsoft.com/office/officeart/2005/8/layout/vList3"/>
    <dgm:cxn modelId="{34A79A26-3D61-4261-9026-4CAECF8D9C1D}" type="presParOf" srcId="{C9009DDD-50A5-424C-99FC-6E703D1C0B63}" destId="{DD045BD1-94AD-4DBF-A1F9-65F7CE02B690}" srcOrd="0" destOrd="0" presId="urn:microsoft.com/office/officeart/2005/8/layout/vList3"/>
    <dgm:cxn modelId="{F8919D19-AC24-4C04-82BC-243065EA092D}" type="presParOf" srcId="{DD045BD1-94AD-4DBF-A1F9-65F7CE02B690}" destId="{B244D306-D2F0-4598-9923-DD5E62CBC00D}" srcOrd="0" destOrd="0" presId="urn:microsoft.com/office/officeart/2005/8/layout/vList3"/>
    <dgm:cxn modelId="{A9069416-B5DF-4E4F-99A5-2C570A43922C}" type="presParOf" srcId="{DD045BD1-94AD-4DBF-A1F9-65F7CE02B690}" destId="{0A21AB18-CDF0-4AC3-BB79-51A69BCAB2C0}" srcOrd="1" destOrd="0" presId="urn:microsoft.com/office/officeart/2005/8/layout/vList3"/>
    <dgm:cxn modelId="{2231C7C9-631C-4F0A-9D12-DEEDBA3AD8F4}" type="presParOf" srcId="{C9009DDD-50A5-424C-99FC-6E703D1C0B63}" destId="{99C27C22-0399-4376-BB38-4184570A0360}" srcOrd="1" destOrd="0" presId="urn:microsoft.com/office/officeart/2005/8/layout/vList3"/>
    <dgm:cxn modelId="{638D2EEA-E793-490B-BDE2-6A7C65D7E970}" type="presParOf" srcId="{C9009DDD-50A5-424C-99FC-6E703D1C0B63}" destId="{C414246A-8E7C-460A-9167-31B6243AE5E2}" srcOrd="2" destOrd="0" presId="urn:microsoft.com/office/officeart/2005/8/layout/vList3"/>
    <dgm:cxn modelId="{452B75C8-4774-4920-9EE6-A7732FCBA03A}" type="presParOf" srcId="{C414246A-8E7C-460A-9167-31B6243AE5E2}" destId="{C2BF479B-A6B8-4686-BDC5-F363CF637868}" srcOrd="0" destOrd="0" presId="urn:microsoft.com/office/officeart/2005/8/layout/vList3"/>
    <dgm:cxn modelId="{5C3F7EBE-6A29-4A29-82FB-A2BA106D6B9E}" type="presParOf" srcId="{C414246A-8E7C-460A-9167-31B6243AE5E2}" destId="{54EC1B34-AF2D-4A48-87B6-1AD2CCFD4511}" srcOrd="1" destOrd="0" presId="urn:microsoft.com/office/officeart/2005/8/layout/vList3"/>
    <dgm:cxn modelId="{40B2A8A9-70E0-453D-89A2-9E518CA7F04C}" type="presParOf" srcId="{C9009DDD-50A5-424C-99FC-6E703D1C0B63}" destId="{FFC5F0D2-78FA-4B07-980D-395239504BEA}" srcOrd="3" destOrd="0" presId="urn:microsoft.com/office/officeart/2005/8/layout/vList3"/>
    <dgm:cxn modelId="{BD3E3BEA-EFC0-47B8-B696-5230BDF66DFD}" type="presParOf" srcId="{C9009DDD-50A5-424C-99FC-6E703D1C0B63}" destId="{96B796F8-D5C9-464C-9AE3-06EDB5002AF5}" srcOrd="4" destOrd="0" presId="urn:microsoft.com/office/officeart/2005/8/layout/vList3"/>
    <dgm:cxn modelId="{B3A84C31-858D-4AF0-B6DC-160AB63116FC}" type="presParOf" srcId="{96B796F8-D5C9-464C-9AE3-06EDB5002AF5}" destId="{E91B9D07-4ECD-4B4A-8A2F-23B2A81CE262}" srcOrd="0" destOrd="0" presId="urn:microsoft.com/office/officeart/2005/8/layout/vList3"/>
    <dgm:cxn modelId="{00E33AC6-A9E2-4C96-8FCC-C2358DBB6C88}" type="presParOf" srcId="{96B796F8-D5C9-464C-9AE3-06EDB5002AF5}" destId="{B725F729-888D-46B1-8F2D-1AF236E300D8}" srcOrd="1" destOrd="0" presId="urn:microsoft.com/office/officeart/2005/8/layout/vList3"/>
    <dgm:cxn modelId="{36F71A73-7FBA-4F49-9BBF-D5D7FF2498F7}" type="presParOf" srcId="{C9009DDD-50A5-424C-99FC-6E703D1C0B63}" destId="{2ACE7E5E-9571-464E-BD98-379E8A8E5330}" srcOrd="5" destOrd="0" presId="urn:microsoft.com/office/officeart/2005/8/layout/vList3"/>
    <dgm:cxn modelId="{4397ECD0-89E1-460F-B94C-32DD36BE0039}" type="presParOf" srcId="{C9009DDD-50A5-424C-99FC-6E703D1C0B63}" destId="{C5C8D2DF-1808-4592-BFDE-07CAFA251205}" srcOrd="6" destOrd="0" presId="urn:microsoft.com/office/officeart/2005/8/layout/vList3"/>
    <dgm:cxn modelId="{ABA446B7-CAE4-4B43-9C57-411C588EEF83}" type="presParOf" srcId="{C5C8D2DF-1808-4592-BFDE-07CAFA251205}" destId="{D7698465-416C-4444-B3F3-AA462EBE82F9}" srcOrd="0" destOrd="0" presId="urn:microsoft.com/office/officeart/2005/8/layout/vList3"/>
    <dgm:cxn modelId="{0456F6E4-D11D-4853-A260-7DBAFEFB0954}" type="presParOf" srcId="{C5C8D2DF-1808-4592-BFDE-07CAFA251205}" destId="{F8293241-CCE9-41C8-A0C3-9FC5E508DCA6}" srcOrd="1" destOrd="0" presId="urn:microsoft.com/office/officeart/2005/8/layout/vList3"/>
    <dgm:cxn modelId="{7A77915F-1516-4632-9730-8E159C55EC7D}" type="presParOf" srcId="{C9009DDD-50A5-424C-99FC-6E703D1C0B63}" destId="{9366A17A-6252-46AF-A64F-4F2B9D11BD8A}" srcOrd="7" destOrd="0" presId="urn:microsoft.com/office/officeart/2005/8/layout/vList3"/>
    <dgm:cxn modelId="{F88711B2-5C48-40E2-8806-B31FB8AD1C90}" type="presParOf" srcId="{C9009DDD-50A5-424C-99FC-6E703D1C0B63}" destId="{74D32F23-3F9A-49B6-BEC3-30D6681E0888}" srcOrd="8" destOrd="0" presId="urn:microsoft.com/office/officeart/2005/8/layout/vList3"/>
    <dgm:cxn modelId="{2871A83D-7D22-4636-A200-0D461974DFBC}" type="presParOf" srcId="{74D32F23-3F9A-49B6-BEC3-30D6681E0888}" destId="{DCD96E21-14E3-403F-9DA7-EA9A698CDAA0}" srcOrd="0" destOrd="0" presId="urn:microsoft.com/office/officeart/2005/8/layout/vList3"/>
    <dgm:cxn modelId="{BC75E85C-83FA-4E5E-A475-1FD7012EBB42}" type="presParOf" srcId="{74D32F23-3F9A-49B6-BEC3-30D6681E0888}" destId="{A56D03C0-8FA8-4465-830B-3763F39D03C0}" srcOrd="1" destOrd="0" presId="urn:microsoft.com/office/officeart/2005/8/layout/vList3"/>
    <dgm:cxn modelId="{C056F394-9C98-4D87-943F-70809F665861}" type="presParOf" srcId="{C9009DDD-50A5-424C-99FC-6E703D1C0B63}" destId="{390CC658-3AA3-461F-A075-E72E65782270}" srcOrd="9" destOrd="0" presId="urn:microsoft.com/office/officeart/2005/8/layout/vList3"/>
    <dgm:cxn modelId="{6D1ECE00-C4CF-48E4-9C2C-50EF4601F56B}" type="presParOf" srcId="{C9009DDD-50A5-424C-99FC-6E703D1C0B63}" destId="{02C4C183-01A3-4DC9-80C5-9A0264C30E07}" srcOrd="10" destOrd="0" presId="urn:microsoft.com/office/officeart/2005/8/layout/vList3"/>
    <dgm:cxn modelId="{CEB104D1-51F4-46C8-B6BA-2B6328FDFECA}" type="presParOf" srcId="{02C4C183-01A3-4DC9-80C5-9A0264C30E07}" destId="{85FD45CF-6CB8-444C-A416-605407A51BAC}" srcOrd="0" destOrd="0" presId="urn:microsoft.com/office/officeart/2005/8/layout/vList3"/>
    <dgm:cxn modelId="{6DB57128-170B-45BF-BD35-B4DED581361F}" type="presParOf" srcId="{02C4C183-01A3-4DC9-80C5-9A0264C30E07}" destId="{72FDFCD4-AE77-4901-B294-939B27E42796}"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1F2337-82B3-4994-82FE-9791D94AB5E2}" type="doc">
      <dgm:prSet loTypeId="urn:microsoft.com/office/officeart/2005/8/layout/vList6" loCatId="list" qsTypeId="urn:microsoft.com/office/officeart/2005/8/quickstyle/3d2" qsCatId="3D" csTypeId="urn:microsoft.com/office/officeart/2005/8/colors/colorful3" csCatId="colorful" phldr="1"/>
      <dgm:spPr/>
      <dgm:t>
        <a:bodyPr/>
        <a:lstStyle/>
        <a:p>
          <a:endParaRPr lang="en-MY"/>
        </a:p>
      </dgm:t>
    </dgm:pt>
    <dgm:pt modelId="{8CB9A3A5-C8B7-47D5-BB73-A79AE937398E}">
      <dgm:prSet phldrT="[Text]" custT="1"/>
      <dgm:spPr/>
      <dgm:t>
        <a:bodyPr/>
        <a:lstStyle/>
        <a:p>
          <a:r>
            <a:rPr lang="ms-MY" sz="1800" dirty="0" smtClean="0">
              <a:latin typeface="Arial" panose="020B0604020202020204" pitchFamily="34" charset="0"/>
              <a:cs typeface="Arial" panose="020B0604020202020204" pitchFamily="34" charset="0"/>
            </a:rPr>
            <a:t>Pencapaian Objektif Pendidikan Program (</a:t>
          </a:r>
          <a:r>
            <a:rPr lang="ms-MY" sz="1800" i="1" dirty="0" smtClean="0">
              <a:latin typeface="Arial" panose="020B0604020202020204" pitchFamily="34" charset="0"/>
              <a:cs typeface="Arial" panose="020B0604020202020204" pitchFamily="34" charset="0"/>
            </a:rPr>
            <a:t>Program Educational Objectives, </a:t>
          </a:r>
          <a:r>
            <a:rPr lang="ms-MY" sz="1800" dirty="0" smtClean="0">
              <a:latin typeface="Arial" panose="020B0604020202020204" pitchFamily="34" charset="0"/>
              <a:cs typeface="Arial" panose="020B0604020202020204" pitchFamily="34" charset="0"/>
            </a:rPr>
            <a:t>PEO) </a:t>
          </a:r>
          <a:endParaRPr lang="en-MY" sz="1800" dirty="0">
            <a:latin typeface="Arial" panose="020B0604020202020204" pitchFamily="34" charset="0"/>
            <a:cs typeface="Arial" panose="020B0604020202020204" pitchFamily="34" charset="0"/>
          </a:endParaRPr>
        </a:p>
      </dgm:t>
    </dgm:pt>
    <dgm:pt modelId="{415E95C6-F9AE-487C-B02A-471CAC189639}" type="parTrans" cxnId="{678CF97C-D6C5-4C20-A590-A5E7F5C4A854}">
      <dgm:prSet/>
      <dgm:spPr/>
      <dgm:t>
        <a:bodyPr/>
        <a:lstStyle/>
        <a:p>
          <a:endParaRPr lang="en-MY" sz="1800">
            <a:latin typeface="Arial" panose="020B0604020202020204" pitchFamily="34" charset="0"/>
            <a:cs typeface="Arial" panose="020B0604020202020204" pitchFamily="34" charset="0"/>
          </a:endParaRPr>
        </a:p>
      </dgm:t>
    </dgm:pt>
    <dgm:pt modelId="{354DAFC1-1739-4F85-A8CB-9BDB9E577838}" type="sibTrans" cxnId="{678CF97C-D6C5-4C20-A590-A5E7F5C4A854}">
      <dgm:prSet/>
      <dgm:spPr/>
      <dgm:t>
        <a:bodyPr/>
        <a:lstStyle/>
        <a:p>
          <a:endParaRPr lang="en-MY" sz="1800">
            <a:latin typeface="Arial" panose="020B0604020202020204" pitchFamily="34" charset="0"/>
            <a:cs typeface="Arial" panose="020B0604020202020204" pitchFamily="34" charset="0"/>
          </a:endParaRPr>
        </a:p>
      </dgm:t>
    </dgm:pt>
    <dgm:pt modelId="{6DEEB430-6F9F-4721-9D38-A987BB6C08E1}">
      <dgm:prSet phldrT="[Text]" custT="1"/>
      <dgm:spPr/>
      <dgm:t>
        <a:bodyPr anchor="ctr"/>
        <a:lstStyle/>
        <a:p>
          <a:r>
            <a:rPr lang="ms-MY" sz="1800" dirty="0" smtClean="0">
              <a:latin typeface="Arial" panose="020B0604020202020204" pitchFamily="34" charset="0"/>
              <a:cs typeface="Arial" panose="020B0604020202020204" pitchFamily="34" charset="0"/>
            </a:rPr>
            <a:t>Dinilai antara </a:t>
          </a:r>
          <a:r>
            <a:rPr lang="ms-MY" sz="2400" b="1" dirty="0" smtClean="0">
              <a:latin typeface="Arial" panose="020B0604020202020204" pitchFamily="34" charset="0"/>
              <a:cs typeface="Arial" panose="020B0604020202020204" pitchFamily="34" charset="0"/>
            </a:rPr>
            <a:t>3</a:t>
          </a:r>
          <a:r>
            <a:rPr lang="ms-MY" sz="1800" dirty="0" smtClean="0">
              <a:latin typeface="Arial" panose="020B0604020202020204" pitchFamily="34" charset="0"/>
              <a:cs typeface="Arial" panose="020B0604020202020204" pitchFamily="34" charset="0"/>
            </a:rPr>
            <a:t> hingga </a:t>
          </a:r>
          <a:r>
            <a:rPr lang="ms-MY" sz="2400" b="1" dirty="0" smtClean="0">
              <a:latin typeface="Arial" panose="020B0604020202020204" pitchFamily="34" charset="0"/>
              <a:cs typeface="Arial" panose="020B0604020202020204" pitchFamily="34" charset="0"/>
            </a:rPr>
            <a:t>5</a:t>
          </a:r>
          <a:r>
            <a:rPr lang="ms-MY" sz="1800" dirty="0" smtClean="0">
              <a:latin typeface="Arial" panose="020B0604020202020204" pitchFamily="34" charset="0"/>
              <a:cs typeface="Arial" panose="020B0604020202020204" pitchFamily="34" charset="0"/>
            </a:rPr>
            <a:t> tahun selepas pelajar bergraduat.</a:t>
          </a:r>
          <a:endParaRPr lang="en-MY" sz="1800" dirty="0">
            <a:latin typeface="Arial" panose="020B0604020202020204" pitchFamily="34" charset="0"/>
            <a:cs typeface="Arial" panose="020B0604020202020204" pitchFamily="34" charset="0"/>
          </a:endParaRPr>
        </a:p>
      </dgm:t>
    </dgm:pt>
    <dgm:pt modelId="{60E93C56-08B3-4352-A1CF-BD0B6DFB6FEE}" type="parTrans" cxnId="{5D2EDD0C-8EAF-48D9-9D69-7DB9938E556B}">
      <dgm:prSet/>
      <dgm:spPr/>
      <dgm:t>
        <a:bodyPr/>
        <a:lstStyle/>
        <a:p>
          <a:endParaRPr lang="en-MY" sz="1800">
            <a:latin typeface="Arial" panose="020B0604020202020204" pitchFamily="34" charset="0"/>
            <a:cs typeface="Arial" panose="020B0604020202020204" pitchFamily="34" charset="0"/>
          </a:endParaRPr>
        </a:p>
      </dgm:t>
    </dgm:pt>
    <dgm:pt modelId="{56030915-9C65-48FC-A270-2B89A7DAF421}" type="sibTrans" cxnId="{5D2EDD0C-8EAF-48D9-9D69-7DB9938E556B}">
      <dgm:prSet/>
      <dgm:spPr/>
      <dgm:t>
        <a:bodyPr/>
        <a:lstStyle/>
        <a:p>
          <a:endParaRPr lang="en-MY" sz="1800">
            <a:latin typeface="Arial" panose="020B0604020202020204" pitchFamily="34" charset="0"/>
            <a:cs typeface="Arial" panose="020B0604020202020204" pitchFamily="34" charset="0"/>
          </a:endParaRPr>
        </a:p>
      </dgm:t>
    </dgm:pt>
    <dgm:pt modelId="{12EE71EA-9A6C-43B5-8261-67162BE5FFC6}">
      <dgm:prSet phldrT="[Text]" custT="1"/>
      <dgm:spPr/>
      <dgm:t>
        <a:bodyPr/>
        <a:lstStyle/>
        <a:p>
          <a:r>
            <a:rPr lang="ms-MY" sz="1800" dirty="0" smtClean="0">
              <a:latin typeface="Arial" panose="020B0604020202020204" pitchFamily="34" charset="0"/>
              <a:cs typeface="Arial" panose="020B0604020202020204" pitchFamily="34" charset="0"/>
            </a:rPr>
            <a:t>Pencapaian Hasil Pembelajaran Program (</a:t>
          </a:r>
          <a:r>
            <a:rPr lang="ms-MY" sz="1800" i="1" dirty="0" smtClean="0">
              <a:latin typeface="Arial" panose="020B0604020202020204" pitchFamily="34" charset="0"/>
              <a:cs typeface="Arial" panose="020B0604020202020204" pitchFamily="34" charset="0"/>
            </a:rPr>
            <a:t>Program Learning Outcomes, </a:t>
          </a:r>
          <a:r>
            <a:rPr lang="ms-MY" sz="1800" dirty="0" smtClean="0">
              <a:latin typeface="Arial" panose="020B0604020202020204" pitchFamily="34" charset="0"/>
              <a:cs typeface="Arial" panose="020B0604020202020204" pitchFamily="34" charset="0"/>
            </a:rPr>
            <a:t>PLO)</a:t>
          </a:r>
          <a:endParaRPr lang="en-MY" sz="1800" dirty="0">
            <a:latin typeface="Arial" panose="020B0604020202020204" pitchFamily="34" charset="0"/>
            <a:cs typeface="Arial" panose="020B0604020202020204" pitchFamily="34" charset="0"/>
          </a:endParaRPr>
        </a:p>
      </dgm:t>
    </dgm:pt>
    <dgm:pt modelId="{2D992F92-5AAA-423A-9988-357E886F6609}" type="parTrans" cxnId="{3DDE04F3-0422-4CAA-9CFE-D7C311530F82}">
      <dgm:prSet/>
      <dgm:spPr/>
      <dgm:t>
        <a:bodyPr/>
        <a:lstStyle/>
        <a:p>
          <a:endParaRPr lang="en-MY" sz="1800">
            <a:latin typeface="Arial" panose="020B0604020202020204" pitchFamily="34" charset="0"/>
            <a:cs typeface="Arial" panose="020B0604020202020204" pitchFamily="34" charset="0"/>
          </a:endParaRPr>
        </a:p>
      </dgm:t>
    </dgm:pt>
    <dgm:pt modelId="{575C25E5-22EC-4D9B-BFA1-38225BB47DCB}" type="sibTrans" cxnId="{3DDE04F3-0422-4CAA-9CFE-D7C311530F82}">
      <dgm:prSet/>
      <dgm:spPr/>
      <dgm:t>
        <a:bodyPr/>
        <a:lstStyle/>
        <a:p>
          <a:endParaRPr lang="en-MY" sz="1800">
            <a:latin typeface="Arial" panose="020B0604020202020204" pitchFamily="34" charset="0"/>
            <a:cs typeface="Arial" panose="020B0604020202020204" pitchFamily="34" charset="0"/>
          </a:endParaRPr>
        </a:p>
      </dgm:t>
    </dgm:pt>
    <dgm:pt modelId="{F515847A-0E17-4C04-B904-6516FFDE990F}">
      <dgm:prSet phldrT="[Text]" custT="1"/>
      <dgm:spPr/>
      <dgm:t>
        <a:bodyPr anchor="ctr"/>
        <a:lstStyle/>
        <a:p>
          <a:r>
            <a:rPr lang="ms-MY" sz="1800" dirty="0" smtClean="0">
              <a:latin typeface="Arial" panose="020B0604020202020204" pitchFamily="34" charset="0"/>
              <a:cs typeface="Arial" panose="020B0604020202020204" pitchFamily="34" charset="0"/>
            </a:rPr>
            <a:t>Dinilai sebaik sahaja pelajar selesai pengajian.</a:t>
          </a:r>
          <a:endParaRPr lang="en-MY" sz="1800" dirty="0">
            <a:latin typeface="Arial" panose="020B0604020202020204" pitchFamily="34" charset="0"/>
            <a:cs typeface="Arial" panose="020B0604020202020204" pitchFamily="34" charset="0"/>
          </a:endParaRPr>
        </a:p>
      </dgm:t>
    </dgm:pt>
    <dgm:pt modelId="{142541E9-4834-4423-BECA-9C76ECB6E558}" type="parTrans" cxnId="{2BED868B-3E2C-465F-8FC5-3241F799F829}">
      <dgm:prSet/>
      <dgm:spPr/>
      <dgm:t>
        <a:bodyPr/>
        <a:lstStyle/>
        <a:p>
          <a:endParaRPr lang="en-MY" sz="1800">
            <a:latin typeface="Arial" panose="020B0604020202020204" pitchFamily="34" charset="0"/>
            <a:cs typeface="Arial" panose="020B0604020202020204" pitchFamily="34" charset="0"/>
          </a:endParaRPr>
        </a:p>
      </dgm:t>
    </dgm:pt>
    <dgm:pt modelId="{09C02F94-3F71-49A6-B8FF-6F42FE5B9487}" type="sibTrans" cxnId="{2BED868B-3E2C-465F-8FC5-3241F799F829}">
      <dgm:prSet/>
      <dgm:spPr/>
      <dgm:t>
        <a:bodyPr/>
        <a:lstStyle/>
        <a:p>
          <a:endParaRPr lang="en-MY" sz="1800">
            <a:latin typeface="Arial" panose="020B0604020202020204" pitchFamily="34" charset="0"/>
            <a:cs typeface="Arial" panose="020B0604020202020204" pitchFamily="34" charset="0"/>
          </a:endParaRPr>
        </a:p>
      </dgm:t>
    </dgm:pt>
    <dgm:pt modelId="{B5B7403F-511A-4890-A126-FEFB0C7C8817}" type="pres">
      <dgm:prSet presAssocID="{701F2337-82B3-4994-82FE-9791D94AB5E2}" presName="Name0" presStyleCnt="0">
        <dgm:presLayoutVars>
          <dgm:dir/>
          <dgm:animLvl val="lvl"/>
          <dgm:resizeHandles/>
        </dgm:presLayoutVars>
      </dgm:prSet>
      <dgm:spPr/>
      <dgm:t>
        <a:bodyPr/>
        <a:lstStyle/>
        <a:p>
          <a:endParaRPr lang="en-MY"/>
        </a:p>
      </dgm:t>
    </dgm:pt>
    <dgm:pt modelId="{C4A1368B-EB85-41BB-A89A-C01ABD3CA67F}" type="pres">
      <dgm:prSet presAssocID="{8CB9A3A5-C8B7-47D5-BB73-A79AE937398E}" presName="linNode" presStyleCnt="0"/>
      <dgm:spPr/>
    </dgm:pt>
    <dgm:pt modelId="{C7A2E82B-6F62-4338-89C4-198C732ABD70}" type="pres">
      <dgm:prSet presAssocID="{8CB9A3A5-C8B7-47D5-BB73-A79AE937398E}" presName="parentShp" presStyleLbl="node1" presStyleIdx="0" presStyleCnt="2">
        <dgm:presLayoutVars>
          <dgm:bulletEnabled val="1"/>
        </dgm:presLayoutVars>
      </dgm:prSet>
      <dgm:spPr/>
      <dgm:t>
        <a:bodyPr/>
        <a:lstStyle/>
        <a:p>
          <a:endParaRPr lang="en-MY"/>
        </a:p>
      </dgm:t>
    </dgm:pt>
    <dgm:pt modelId="{E1F0DB18-3085-45D1-B832-58195F288AB8}" type="pres">
      <dgm:prSet presAssocID="{8CB9A3A5-C8B7-47D5-BB73-A79AE937398E}" presName="childShp" presStyleLbl="bgAccFollowNode1" presStyleIdx="0" presStyleCnt="2" custLinFactNeighborX="5657">
        <dgm:presLayoutVars>
          <dgm:bulletEnabled val="1"/>
        </dgm:presLayoutVars>
      </dgm:prSet>
      <dgm:spPr/>
      <dgm:t>
        <a:bodyPr/>
        <a:lstStyle/>
        <a:p>
          <a:endParaRPr lang="en-MY"/>
        </a:p>
      </dgm:t>
    </dgm:pt>
    <dgm:pt modelId="{CEB86183-CB66-4D85-8D04-C4C9629C193C}" type="pres">
      <dgm:prSet presAssocID="{354DAFC1-1739-4F85-A8CB-9BDB9E577838}" presName="spacing" presStyleCnt="0"/>
      <dgm:spPr/>
    </dgm:pt>
    <dgm:pt modelId="{196FA280-2DCC-4867-81B8-E2A265CA593C}" type="pres">
      <dgm:prSet presAssocID="{12EE71EA-9A6C-43B5-8261-67162BE5FFC6}" presName="linNode" presStyleCnt="0"/>
      <dgm:spPr/>
    </dgm:pt>
    <dgm:pt modelId="{37252ADA-AF90-44B6-BE7D-7CA177C06480}" type="pres">
      <dgm:prSet presAssocID="{12EE71EA-9A6C-43B5-8261-67162BE5FFC6}" presName="parentShp" presStyleLbl="node1" presStyleIdx="1" presStyleCnt="2">
        <dgm:presLayoutVars>
          <dgm:bulletEnabled val="1"/>
        </dgm:presLayoutVars>
      </dgm:prSet>
      <dgm:spPr/>
      <dgm:t>
        <a:bodyPr/>
        <a:lstStyle/>
        <a:p>
          <a:endParaRPr lang="en-MY"/>
        </a:p>
      </dgm:t>
    </dgm:pt>
    <dgm:pt modelId="{668C09A9-11A6-40D4-B1FC-66CD33C15686}" type="pres">
      <dgm:prSet presAssocID="{12EE71EA-9A6C-43B5-8261-67162BE5FFC6}" presName="childShp" presStyleLbl="bgAccFollowNode1" presStyleIdx="1" presStyleCnt="2">
        <dgm:presLayoutVars>
          <dgm:bulletEnabled val="1"/>
        </dgm:presLayoutVars>
      </dgm:prSet>
      <dgm:spPr/>
      <dgm:t>
        <a:bodyPr/>
        <a:lstStyle/>
        <a:p>
          <a:endParaRPr lang="en-MY"/>
        </a:p>
      </dgm:t>
    </dgm:pt>
  </dgm:ptLst>
  <dgm:cxnLst>
    <dgm:cxn modelId="{2BED868B-3E2C-465F-8FC5-3241F799F829}" srcId="{12EE71EA-9A6C-43B5-8261-67162BE5FFC6}" destId="{F515847A-0E17-4C04-B904-6516FFDE990F}" srcOrd="0" destOrd="0" parTransId="{142541E9-4834-4423-BECA-9C76ECB6E558}" sibTransId="{09C02F94-3F71-49A6-B8FF-6F42FE5B9487}"/>
    <dgm:cxn modelId="{678CF97C-D6C5-4C20-A590-A5E7F5C4A854}" srcId="{701F2337-82B3-4994-82FE-9791D94AB5E2}" destId="{8CB9A3A5-C8B7-47D5-BB73-A79AE937398E}" srcOrd="0" destOrd="0" parTransId="{415E95C6-F9AE-487C-B02A-471CAC189639}" sibTransId="{354DAFC1-1739-4F85-A8CB-9BDB9E577838}"/>
    <dgm:cxn modelId="{5F5365FB-80C0-4B6E-8503-105E61308DB6}" type="presOf" srcId="{701F2337-82B3-4994-82FE-9791D94AB5E2}" destId="{B5B7403F-511A-4890-A126-FEFB0C7C8817}" srcOrd="0" destOrd="0" presId="urn:microsoft.com/office/officeart/2005/8/layout/vList6"/>
    <dgm:cxn modelId="{B703C1D9-2620-4F0C-A234-C6D1FD09DC35}" type="presOf" srcId="{6DEEB430-6F9F-4721-9D38-A987BB6C08E1}" destId="{E1F0DB18-3085-45D1-B832-58195F288AB8}" srcOrd="0" destOrd="0" presId="urn:microsoft.com/office/officeart/2005/8/layout/vList6"/>
    <dgm:cxn modelId="{A731C1A9-73A9-47B9-863E-B929895CA525}" type="presOf" srcId="{8CB9A3A5-C8B7-47D5-BB73-A79AE937398E}" destId="{C7A2E82B-6F62-4338-89C4-198C732ABD70}" srcOrd="0" destOrd="0" presId="urn:microsoft.com/office/officeart/2005/8/layout/vList6"/>
    <dgm:cxn modelId="{3E795CE5-3E26-475D-97DB-0F531145342C}" type="presOf" srcId="{F515847A-0E17-4C04-B904-6516FFDE990F}" destId="{668C09A9-11A6-40D4-B1FC-66CD33C15686}" srcOrd="0" destOrd="0" presId="urn:microsoft.com/office/officeart/2005/8/layout/vList6"/>
    <dgm:cxn modelId="{3DDE04F3-0422-4CAA-9CFE-D7C311530F82}" srcId="{701F2337-82B3-4994-82FE-9791D94AB5E2}" destId="{12EE71EA-9A6C-43B5-8261-67162BE5FFC6}" srcOrd="1" destOrd="0" parTransId="{2D992F92-5AAA-423A-9988-357E886F6609}" sibTransId="{575C25E5-22EC-4D9B-BFA1-38225BB47DCB}"/>
    <dgm:cxn modelId="{F9E59FE0-42A3-4F97-A7D2-32E0E354D381}" type="presOf" srcId="{12EE71EA-9A6C-43B5-8261-67162BE5FFC6}" destId="{37252ADA-AF90-44B6-BE7D-7CA177C06480}" srcOrd="0" destOrd="0" presId="urn:microsoft.com/office/officeart/2005/8/layout/vList6"/>
    <dgm:cxn modelId="{5D2EDD0C-8EAF-48D9-9D69-7DB9938E556B}" srcId="{8CB9A3A5-C8B7-47D5-BB73-A79AE937398E}" destId="{6DEEB430-6F9F-4721-9D38-A987BB6C08E1}" srcOrd="0" destOrd="0" parTransId="{60E93C56-08B3-4352-A1CF-BD0B6DFB6FEE}" sibTransId="{56030915-9C65-48FC-A270-2B89A7DAF421}"/>
    <dgm:cxn modelId="{601CDC3D-2497-4046-BD36-4F3C22CB5231}" type="presParOf" srcId="{B5B7403F-511A-4890-A126-FEFB0C7C8817}" destId="{C4A1368B-EB85-41BB-A89A-C01ABD3CA67F}" srcOrd="0" destOrd="0" presId="urn:microsoft.com/office/officeart/2005/8/layout/vList6"/>
    <dgm:cxn modelId="{83D99B98-25E7-4361-84CF-34FA5705F8FA}" type="presParOf" srcId="{C4A1368B-EB85-41BB-A89A-C01ABD3CA67F}" destId="{C7A2E82B-6F62-4338-89C4-198C732ABD70}" srcOrd="0" destOrd="0" presId="urn:microsoft.com/office/officeart/2005/8/layout/vList6"/>
    <dgm:cxn modelId="{02A308B8-533D-4AF1-A76D-E204D3D30214}" type="presParOf" srcId="{C4A1368B-EB85-41BB-A89A-C01ABD3CA67F}" destId="{E1F0DB18-3085-45D1-B832-58195F288AB8}" srcOrd="1" destOrd="0" presId="urn:microsoft.com/office/officeart/2005/8/layout/vList6"/>
    <dgm:cxn modelId="{4A3C89C4-2EDF-4351-92F3-FAE53931C219}" type="presParOf" srcId="{B5B7403F-511A-4890-A126-FEFB0C7C8817}" destId="{CEB86183-CB66-4D85-8D04-C4C9629C193C}" srcOrd="1" destOrd="0" presId="urn:microsoft.com/office/officeart/2005/8/layout/vList6"/>
    <dgm:cxn modelId="{5FD77FBC-9944-4C95-8676-A82A2FB10857}" type="presParOf" srcId="{B5B7403F-511A-4890-A126-FEFB0C7C8817}" destId="{196FA280-2DCC-4867-81B8-E2A265CA593C}" srcOrd="2" destOrd="0" presId="urn:microsoft.com/office/officeart/2005/8/layout/vList6"/>
    <dgm:cxn modelId="{B034D46E-517B-4ADC-8FC5-727CCCCD6345}" type="presParOf" srcId="{196FA280-2DCC-4867-81B8-E2A265CA593C}" destId="{37252ADA-AF90-44B6-BE7D-7CA177C06480}" srcOrd="0" destOrd="0" presId="urn:microsoft.com/office/officeart/2005/8/layout/vList6"/>
    <dgm:cxn modelId="{1AAE2997-DE0D-47A6-86AE-58FE44012124}" type="presParOf" srcId="{196FA280-2DCC-4867-81B8-E2A265CA593C}" destId="{668C09A9-11A6-40D4-B1FC-66CD33C1568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FB2A86-B181-4559-99FC-15C599DD221F}"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en-MY"/>
        </a:p>
      </dgm:t>
    </dgm:pt>
    <dgm:pt modelId="{3C3C9E4D-054F-4600-86E1-2AA3172905D0}">
      <dgm:prSet phldrT="[Text]"/>
      <dgm:spPr/>
      <dgm:t>
        <a:bodyPr/>
        <a:lstStyle/>
        <a:p>
          <a:r>
            <a:rPr lang="en-US" dirty="0" smtClean="0">
              <a:latin typeface="Arial" panose="020B0604020202020204" pitchFamily="34" charset="0"/>
              <a:cs typeface="Arial" panose="020B0604020202020204" pitchFamily="34" charset="0"/>
            </a:rPr>
            <a:t>Domain </a:t>
          </a:r>
          <a:r>
            <a:rPr lang="en-US" dirty="0" err="1" smtClean="0">
              <a:latin typeface="Arial" panose="020B0604020202020204" pitchFamily="34" charset="0"/>
              <a:cs typeface="Arial" panose="020B0604020202020204" pitchFamily="34" charset="0"/>
            </a:rPr>
            <a:t>Kognitif</a:t>
          </a:r>
          <a:endParaRPr lang="en-MY" dirty="0">
            <a:latin typeface="Arial" panose="020B0604020202020204" pitchFamily="34" charset="0"/>
            <a:cs typeface="Arial" panose="020B0604020202020204" pitchFamily="34" charset="0"/>
          </a:endParaRPr>
        </a:p>
      </dgm:t>
    </dgm:pt>
    <dgm:pt modelId="{CB8C6AE4-1EFC-41F7-8D55-267AD07B4551}" type="parTrans" cxnId="{0B8EC5A1-0E90-4B8F-A6C2-831AD8D92D98}">
      <dgm:prSet/>
      <dgm:spPr/>
      <dgm:t>
        <a:bodyPr/>
        <a:lstStyle/>
        <a:p>
          <a:endParaRPr lang="en-MY">
            <a:latin typeface="Arial" panose="020B0604020202020204" pitchFamily="34" charset="0"/>
            <a:cs typeface="Arial" panose="020B0604020202020204" pitchFamily="34" charset="0"/>
          </a:endParaRPr>
        </a:p>
      </dgm:t>
    </dgm:pt>
    <dgm:pt modelId="{9BB13619-D4E6-4B35-AAF2-7943CD583819}" type="sibTrans" cxnId="{0B8EC5A1-0E90-4B8F-A6C2-831AD8D92D98}">
      <dgm:prSet/>
      <dgm:spPr/>
      <dgm:t>
        <a:bodyPr/>
        <a:lstStyle/>
        <a:p>
          <a:endParaRPr lang="en-MY">
            <a:latin typeface="Arial" panose="020B0604020202020204" pitchFamily="34" charset="0"/>
            <a:cs typeface="Arial" panose="020B0604020202020204" pitchFamily="34" charset="0"/>
          </a:endParaRPr>
        </a:p>
      </dgm:t>
    </dgm:pt>
    <dgm:pt modelId="{DE1828A3-FCCF-4DAA-8BAB-EBBD4C3A9211}">
      <dgm:prSet phldrT="[Text]"/>
      <dgm:spPr/>
      <dgm:t>
        <a:bodyPr/>
        <a:lstStyle/>
        <a:p>
          <a:r>
            <a:rPr lang="en-US" dirty="0" smtClean="0">
              <a:latin typeface="Arial" panose="020B0604020202020204" pitchFamily="34" charset="0"/>
              <a:cs typeface="Arial" panose="020B0604020202020204" pitchFamily="34" charset="0"/>
            </a:rPr>
            <a:t>Domain </a:t>
          </a:r>
          <a:r>
            <a:rPr lang="en-US" dirty="0" err="1" smtClean="0">
              <a:latin typeface="Arial" panose="020B0604020202020204" pitchFamily="34" charset="0"/>
              <a:cs typeface="Arial" panose="020B0604020202020204" pitchFamily="34" charset="0"/>
            </a:rPr>
            <a:t>Afektif</a:t>
          </a:r>
          <a:endParaRPr lang="en-MY" dirty="0">
            <a:latin typeface="Arial" panose="020B0604020202020204" pitchFamily="34" charset="0"/>
            <a:cs typeface="Arial" panose="020B0604020202020204" pitchFamily="34" charset="0"/>
          </a:endParaRPr>
        </a:p>
      </dgm:t>
    </dgm:pt>
    <dgm:pt modelId="{EAB6F722-6DEA-49E0-B18A-739BDEE61C3B}" type="parTrans" cxnId="{5A66E9F3-94CB-4982-8A2B-504E76DEAB02}">
      <dgm:prSet/>
      <dgm:spPr/>
      <dgm:t>
        <a:bodyPr/>
        <a:lstStyle/>
        <a:p>
          <a:endParaRPr lang="en-MY">
            <a:latin typeface="Arial" panose="020B0604020202020204" pitchFamily="34" charset="0"/>
            <a:cs typeface="Arial" panose="020B0604020202020204" pitchFamily="34" charset="0"/>
          </a:endParaRPr>
        </a:p>
      </dgm:t>
    </dgm:pt>
    <dgm:pt modelId="{018CC6D3-3480-4C01-BC18-88D825883082}" type="sibTrans" cxnId="{5A66E9F3-94CB-4982-8A2B-504E76DEAB02}">
      <dgm:prSet/>
      <dgm:spPr/>
      <dgm:t>
        <a:bodyPr/>
        <a:lstStyle/>
        <a:p>
          <a:endParaRPr lang="en-MY">
            <a:latin typeface="Arial" panose="020B0604020202020204" pitchFamily="34" charset="0"/>
            <a:cs typeface="Arial" panose="020B0604020202020204" pitchFamily="34" charset="0"/>
          </a:endParaRPr>
        </a:p>
      </dgm:t>
    </dgm:pt>
    <dgm:pt modelId="{081D3D53-87F4-424A-9CBC-CB8FC0A7DD36}">
      <dgm:prSet phldrT="[Text]"/>
      <dgm:spPr/>
      <dgm:t>
        <a:bodyPr/>
        <a:lstStyle/>
        <a:p>
          <a:r>
            <a:rPr lang="en-US" dirty="0" smtClean="0">
              <a:latin typeface="Arial" panose="020B0604020202020204" pitchFamily="34" charset="0"/>
              <a:cs typeface="Arial" panose="020B0604020202020204" pitchFamily="34" charset="0"/>
            </a:rPr>
            <a:t>Domain </a:t>
          </a:r>
          <a:r>
            <a:rPr lang="en-US" dirty="0" err="1" smtClean="0">
              <a:latin typeface="Arial" panose="020B0604020202020204" pitchFamily="34" charset="0"/>
              <a:cs typeface="Arial" panose="020B0604020202020204" pitchFamily="34" charset="0"/>
            </a:rPr>
            <a:t>Psikomotor</a:t>
          </a:r>
          <a:endParaRPr lang="en-MY" dirty="0">
            <a:latin typeface="Arial" panose="020B0604020202020204" pitchFamily="34" charset="0"/>
            <a:cs typeface="Arial" panose="020B0604020202020204" pitchFamily="34" charset="0"/>
          </a:endParaRPr>
        </a:p>
      </dgm:t>
    </dgm:pt>
    <dgm:pt modelId="{D2E2CDBD-39A0-4166-8AB3-B5364D249895}" type="parTrans" cxnId="{183DF3AE-CB34-4AB9-AEB6-3F62CDEDAA2F}">
      <dgm:prSet/>
      <dgm:spPr/>
      <dgm:t>
        <a:bodyPr/>
        <a:lstStyle/>
        <a:p>
          <a:endParaRPr lang="en-MY">
            <a:latin typeface="Arial" panose="020B0604020202020204" pitchFamily="34" charset="0"/>
            <a:cs typeface="Arial" panose="020B0604020202020204" pitchFamily="34" charset="0"/>
          </a:endParaRPr>
        </a:p>
      </dgm:t>
    </dgm:pt>
    <dgm:pt modelId="{EA8E630C-4FEF-4B4A-AEB4-23DA653690C1}" type="sibTrans" cxnId="{183DF3AE-CB34-4AB9-AEB6-3F62CDEDAA2F}">
      <dgm:prSet/>
      <dgm:spPr/>
      <dgm:t>
        <a:bodyPr/>
        <a:lstStyle/>
        <a:p>
          <a:endParaRPr lang="en-MY">
            <a:latin typeface="Arial" panose="020B0604020202020204" pitchFamily="34" charset="0"/>
            <a:cs typeface="Arial" panose="020B0604020202020204" pitchFamily="34" charset="0"/>
          </a:endParaRPr>
        </a:p>
      </dgm:t>
    </dgm:pt>
    <dgm:pt modelId="{3977AABE-2261-4049-B349-10847C80612B}" type="pres">
      <dgm:prSet presAssocID="{A7FB2A86-B181-4559-99FC-15C599DD221F}" presName="linear" presStyleCnt="0">
        <dgm:presLayoutVars>
          <dgm:dir/>
          <dgm:animLvl val="lvl"/>
          <dgm:resizeHandles val="exact"/>
        </dgm:presLayoutVars>
      </dgm:prSet>
      <dgm:spPr/>
      <dgm:t>
        <a:bodyPr/>
        <a:lstStyle/>
        <a:p>
          <a:endParaRPr lang="en-MY"/>
        </a:p>
      </dgm:t>
    </dgm:pt>
    <dgm:pt modelId="{751FDDEC-78B3-47EF-BAE1-869ED783F66F}" type="pres">
      <dgm:prSet presAssocID="{3C3C9E4D-054F-4600-86E1-2AA3172905D0}" presName="parentLin" presStyleCnt="0"/>
      <dgm:spPr/>
    </dgm:pt>
    <dgm:pt modelId="{4F0BA024-B2B8-4CA5-9C44-187B0361BEDE}" type="pres">
      <dgm:prSet presAssocID="{3C3C9E4D-054F-4600-86E1-2AA3172905D0}" presName="parentLeftMargin" presStyleLbl="node1" presStyleIdx="0" presStyleCnt="3"/>
      <dgm:spPr/>
      <dgm:t>
        <a:bodyPr/>
        <a:lstStyle/>
        <a:p>
          <a:endParaRPr lang="en-MY"/>
        </a:p>
      </dgm:t>
    </dgm:pt>
    <dgm:pt modelId="{C4622CD1-4269-4A85-ACA9-78601366F643}" type="pres">
      <dgm:prSet presAssocID="{3C3C9E4D-054F-4600-86E1-2AA3172905D0}" presName="parentText" presStyleLbl="node1" presStyleIdx="0" presStyleCnt="3">
        <dgm:presLayoutVars>
          <dgm:chMax val="0"/>
          <dgm:bulletEnabled val="1"/>
        </dgm:presLayoutVars>
      </dgm:prSet>
      <dgm:spPr/>
      <dgm:t>
        <a:bodyPr/>
        <a:lstStyle/>
        <a:p>
          <a:endParaRPr lang="en-MY"/>
        </a:p>
      </dgm:t>
    </dgm:pt>
    <dgm:pt modelId="{8D2D0F28-4FF3-4428-B9AC-F68A927C40C2}" type="pres">
      <dgm:prSet presAssocID="{3C3C9E4D-054F-4600-86E1-2AA3172905D0}" presName="negativeSpace" presStyleCnt="0"/>
      <dgm:spPr/>
    </dgm:pt>
    <dgm:pt modelId="{52DE9D6E-2A00-4A77-8401-AD493EFBC7B2}" type="pres">
      <dgm:prSet presAssocID="{3C3C9E4D-054F-4600-86E1-2AA3172905D0}" presName="childText" presStyleLbl="conFgAcc1" presStyleIdx="0" presStyleCnt="3">
        <dgm:presLayoutVars>
          <dgm:bulletEnabled val="1"/>
        </dgm:presLayoutVars>
      </dgm:prSet>
      <dgm:spPr/>
    </dgm:pt>
    <dgm:pt modelId="{E9123272-FE13-4A6D-B5A5-FE204BC37666}" type="pres">
      <dgm:prSet presAssocID="{9BB13619-D4E6-4B35-AAF2-7943CD583819}" presName="spaceBetweenRectangles" presStyleCnt="0"/>
      <dgm:spPr/>
    </dgm:pt>
    <dgm:pt modelId="{52F4C1FD-5F18-4D86-8AD9-64ABED20E979}" type="pres">
      <dgm:prSet presAssocID="{DE1828A3-FCCF-4DAA-8BAB-EBBD4C3A9211}" presName="parentLin" presStyleCnt="0"/>
      <dgm:spPr/>
    </dgm:pt>
    <dgm:pt modelId="{FF84FF71-254D-4210-A609-6DE75E124243}" type="pres">
      <dgm:prSet presAssocID="{DE1828A3-FCCF-4DAA-8BAB-EBBD4C3A9211}" presName="parentLeftMargin" presStyleLbl="node1" presStyleIdx="0" presStyleCnt="3"/>
      <dgm:spPr/>
      <dgm:t>
        <a:bodyPr/>
        <a:lstStyle/>
        <a:p>
          <a:endParaRPr lang="en-MY"/>
        </a:p>
      </dgm:t>
    </dgm:pt>
    <dgm:pt modelId="{3B49930D-2486-4820-838B-4A62EFDF06CA}" type="pres">
      <dgm:prSet presAssocID="{DE1828A3-FCCF-4DAA-8BAB-EBBD4C3A9211}" presName="parentText" presStyleLbl="node1" presStyleIdx="1" presStyleCnt="3">
        <dgm:presLayoutVars>
          <dgm:chMax val="0"/>
          <dgm:bulletEnabled val="1"/>
        </dgm:presLayoutVars>
      </dgm:prSet>
      <dgm:spPr/>
      <dgm:t>
        <a:bodyPr/>
        <a:lstStyle/>
        <a:p>
          <a:endParaRPr lang="en-MY"/>
        </a:p>
      </dgm:t>
    </dgm:pt>
    <dgm:pt modelId="{A7F03B82-2C7F-457C-A9AA-F9027EC7E7DE}" type="pres">
      <dgm:prSet presAssocID="{DE1828A3-FCCF-4DAA-8BAB-EBBD4C3A9211}" presName="negativeSpace" presStyleCnt="0"/>
      <dgm:spPr/>
    </dgm:pt>
    <dgm:pt modelId="{2B964125-9198-4CF9-99FC-EBFB8167B325}" type="pres">
      <dgm:prSet presAssocID="{DE1828A3-FCCF-4DAA-8BAB-EBBD4C3A9211}" presName="childText" presStyleLbl="conFgAcc1" presStyleIdx="1" presStyleCnt="3">
        <dgm:presLayoutVars>
          <dgm:bulletEnabled val="1"/>
        </dgm:presLayoutVars>
      </dgm:prSet>
      <dgm:spPr/>
    </dgm:pt>
    <dgm:pt modelId="{19299B56-5D25-4A9B-9F03-BD160F14397F}" type="pres">
      <dgm:prSet presAssocID="{018CC6D3-3480-4C01-BC18-88D825883082}" presName="spaceBetweenRectangles" presStyleCnt="0"/>
      <dgm:spPr/>
    </dgm:pt>
    <dgm:pt modelId="{9E898146-D3C5-4011-B99B-04FE9EAC65CF}" type="pres">
      <dgm:prSet presAssocID="{081D3D53-87F4-424A-9CBC-CB8FC0A7DD36}" presName="parentLin" presStyleCnt="0"/>
      <dgm:spPr/>
    </dgm:pt>
    <dgm:pt modelId="{E0337077-E9D6-49EC-A441-8FA987C20329}" type="pres">
      <dgm:prSet presAssocID="{081D3D53-87F4-424A-9CBC-CB8FC0A7DD36}" presName="parentLeftMargin" presStyleLbl="node1" presStyleIdx="1" presStyleCnt="3"/>
      <dgm:spPr/>
      <dgm:t>
        <a:bodyPr/>
        <a:lstStyle/>
        <a:p>
          <a:endParaRPr lang="en-MY"/>
        </a:p>
      </dgm:t>
    </dgm:pt>
    <dgm:pt modelId="{EF40153A-017D-48D8-A342-0BC64506A318}" type="pres">
      <dgm:prSet presAssocID="{081D3D53-87F4-424A-9CBC-CB8FC0A7DD36}" presName="parentText" presStyleLbl="node1" presStyleIdx="2" presStyleCnt="3">
        <dgm:presLayoutVars>
          <dgm:chMax val="0"/>
          <dgm:bulletEnabled val="1"/>
        </dgm:presLayoutVars>
      </dgm:prSet>
      <dgm:spPr/>
      <dgm:t>
        <a:bodyPr/>
        <a:lstStyle/>
        <a:p>
          <a:endParaRPr lang="en-MY"/>
        </a:p>
      </dgm:t>
    </dgm:pt>
    <dgm:pt modelId="{0381D7FC-2C85-4B0F-BAAE-F7750E192F01}" type="pres">
      <dgm:prSet presAssocID="{081D3D53-87F4-424A-9CBC-CB8FC0A7DD36}" presName="negativeSpace" presStyleCnt="0"/>
      <dgm:spPr/>
    </dgm:pt>
    <dgm:pt modelId="{4A5B8CD3-ADA8-48FD-92DF-75B593F68EDA}" type="pres">
      <dgm:prSet presAssocID="{081D3D53-87F4-424A-9CBC-CB8FC0A7DD36}" presName="childText" presStyleLbl="conFgAcc1" presStyleIdx="2" presStyleCnt="3">
        <dgm:presLayoutVars>
          <dgm:bulletEnabled val="1"/>
        </dgm:presLayoutVars>
      </dgm:prSet>
      <dgm:spPr/>
    </dgm:pt>
  </dgm:ptLst>
  <dgm:cxnLst>
    <dgm:cxn modelId="{3AAD8324-E050-4E49-AF31-3D616146726E}" type="presOf" srcId="{A7FB2A86-B181-4559-99FC-15C599DD221F}" destId="{3977AABE-2261-4049-B349-10847C80612B}" srcOrd="0" destOrd="0" presId="urn:microsoft.com/office/officeart/2005/8/layout/list1"/>
    <dgm:cxn modelId="{1D45A92F-8531-4A27-9A13-EDB271183069}" type="presOf" srcId="{081D3D53-87F4-424A-9CBC-CB8FC0A7DD36}" destId="{E0337077-E9D6-49EC-A441-8FA987C20329}" srcOrd="0" destOrd="0" presId="urn:microsoft.com/office/officeart/2005/8/layout/list1"/>
    <dgm:cxn modelId="{FA5507BE-142B-470D-B18F-5422E0CFAFA7}" type="presOf" srcId="{3C3C9E4D-054F-4600-86E1-2AA3172905D0}" destId="{4F0BA024-B2B8-4CA5-9C44-187B0361BEDE}" srcOrd="0" destOrd="0" presId="urn:microsoft.com/office/officeart/2005/8/layout/list1"/>
    <dgm:cxn modelId="{AFAD7AC9-C8A4-49EE-B8A7-EED9F3272CBC}" type="presOf" srcId="{3C3C9E4D-054F-4600-86E1-2AA3172905D0}" destId="{C4622CD1-4269-4A85-ACA9-78601366F643}" srcOrd="1" destOrd="0" presId="urn:microsoft.com/office/officeart/2005/8/layout/list1"/>
    <dgm:cxn modelId="{5A66E9F3-94CB-4982-8A2B-504E76DEAB02}" srcId="{A7FB2A86-B181-4559-99FC-15C599DD221F}" destId="{DE1828A3-FCCF-4DAA-8BAB-EBBD4C3A9211}" srcOrd="1" destOrd="0" parTransId="{EAB6F722-6DEA-49E0-B18A-739BDEE61C3B}" sibTransId="{018CC6D3-3480-4C01-BC18-88D825883082}"/>
    <dgm:cxn modelId="{0B8EC5A1-0E90-4B8F-A6C2-831AD8D92D98}" srcId="{A7FB2A86-B181-4559-99FC-15C599DD221F}" destId="{3C3C9E4D-054F-4600-86E1-2AA3172905D0}" srcOrd="0" destOrd="0" parTransId="{CB8C6AE4-1EFC-41F7-8D55-267AD07B4551}" sibTransId="{9BB13619-D4E6-4B35-AAF2-7943CD583819}"/>
    <dgm:cxn modelId="{0BAC7C19-F674-4661-B1EF-526C778C4130}" type="presOf" srcId="{081D3D53-87F4-424A-9CBC-CB8FC0A7DD36}" destId="{EF40153A-017D-48D8-A342-0BC64506A318}" srcOrd="1" destOrd="0" presId="urn:microsoft.com/office/officeart/2005/8/layout/list1"/>
    <dgm:cxn modelId="{BA71FC48-FEAF-43E5-9FE9-363AADBD6C81}" type="presOf" srcId="{DE1828A3-FCCF-4DAA-8BAB-EBBD4C3A9211}" destId="{FF84FF71-254D-4210-A609-6DE75E124243}" srcOrd="0" destOrd="0" presId="urn:microsoft.com/office/officeart/2005/8/layout/list1"/>
    <dgm:cxn modelId="{2BCEC322-81E6-4ABE-A501-C83F3937E93D}" type="presOf" srcId="{DE1828A3-FCCF-4DAA-8BAB-EBBD4C3A9211}" destId="{3B49930D-2486-4820-838B-4A62EFDF06CA}" srcOrd="1" destOrd="0" presId="urn:microsoft.com/office/officeart/2005/8/layout/list1"/>
    <dgm:cxn modelId="{183DF3AE-CB34-4AB9-AEB6-3F62CDEDAA2F}" srcId="{A7FB2A86-B181-4559-99FC-15C599DD221F}" destId="{081D3D53-87F4-424A-9CBC-CB8FC0A7DD36}" srcOrd="2" destOrd="0" parTransId="{D2E2CDBD-39A0-4166-8AB3-B5364D249895}" sibTransId="{EA8E630C-4FEF-4B4A-AEB4-23DA653690C1}"/>
    <dgm:cxn modelId="{78236551-4DDB-40A5-AA14-979E6BACB3B6}" type="presParOf" srcId="{3977AABE-2261-4049-B349-10847C80612B}" destId="{751FDDEC-78B3-47EF-BAE1-869ED783F66F}" srcOrd="0" destOrd="0" presId="urn:microsoft.com/office/officeart/2005/8/layout/list1"/>
    <dgm:cxn modelId="{41872176-0D63-4C0A-AE95-3A0AA5F229CF}" type="presParOf" srcId="{751FDDEC-78B3-47EF-BAE1-869ED783F66F}" destId="{4F0BA024-B2B8-4CA5-9C44-187B0361BEDE}" srcOrd="0" destOrd="0" presId="urn:microsoft.com/office/officeart/2005/8/layout/list1"/>
    <dgm:cxn modelId="{AD579802-D850-4A30-A72E-97FFD77063E9}" type="presParOf" srcId="{751FDDEC-78B3-47EF-BAE1-869ED783F66F}" destId="{C4622CD1-4269-4A85-ACA9-78601366F643}" srcOrd="1" destOrd="0" presId="urn:microsoft.com/office/officeart/2005/8/layout/list1"/>
    <dgm:cxn modelId="{CFB7667C-8A23-4FC2-BF48-EC92A5DF8654}" type="presParOf" srcId="{3977AABE-2261-4049-B349-10847C80612B}" destId="{8D2D0F28-4FF3-4428-B9AC-F68A927C40C2}" srcOrd="1" destOrd="0" presId="urn:microsoft.com/office/officeart/2005/8/layout/list1"/>
    <dgm:cxn modelId="{A14C05B0-A201-431F-90F6-5381888F57D6}" type="presParOf" srcId="{3977AABE-2261-4049-B349-10847C80612B}" destId="{52DE9D6E-2A00-4A77-8401-AD493EFBC7B2}" srcOrd="2" destOrd="0" presId="urn:microsoft.com/office/officeart/2005/8/layout/list1"/>
    <dgm:cxn modelId="{EE9ABA88-584A-4463-8C69-B2BEDF51E0E6}" type="presParOf" srcId="{3977AABE-2261-4049-B349-10847C80612B}" destId="{E9123272-FE13-4A6D-B5A5-FE204BC37666}" srcOrd="3" destOrd="0" presId="urn:microsoft.com/office/officeart/2005/8/layout/list1"/>
    <dgm:cxn modelId="{E383F5A4-D400-4393-AA86-0DBA36B44000}" type="presParOf" srcId="{3977AABE-2261-4049-B349-10847C80612B}" destId="{52F4C1FD-5F18-4D86-8AD9-64ABED20E979}" srcOrd="4" destOrd="0" presId="urn:microsoft.com/office/officeart/2005/8/layout/list1"/>
    <dgm:cxn modelId="{2350D9F4-F4D2-4BBB-BA40-915501A0B84F}" type="presParOf" srcId="{52F4C1FD-5F18-4D86-8AD9-64ABED20E979}" destId="{FF84FF71-254D-4210-A609-6DE75E124243}" srcOrd="0" destOrd="0" presId="urn:microsoft.com/office/officeart/2005/8/layout/list1"/>
    <dgm:cxn modelId="{561E3D2A-83EB-4B87-BFCF-47FA092DCDF3}" type="presParOf" srcId="{52F4C1FD-5F18-4D86-8AD9-64ABED20E979}" destId="{3B49930D-2486-4820-838B-4A62EFDF06CA}" srcOrd="1" destOrd="0" presId="urn:microsoft.com/office/officeart/2005/8/layout/list1"/>
    <dgm:cxn modelId="{44DC9A71-65C5-406E-B01E-92640DDA4549}" type="presParOf" srcId="{3977AABE-2261-4049-B349-10847C80612B}" destId="{A7F03B82-2C7F-457C-A9AA-F9027EC7E7DE}" srcOrd="5" destOrd="0" presId="urn:microsoft.com/office/officeart/2005/8/layout/list1"/>
    <dgm:cxn modelId="{4B049E47-43D2-46C0-8856-77178543F209}" type="presParOf" srcId="{3977AABE-2261-4049-B349-10847C80612B}" destId="{2B964125-9198-4CF9-99FC-EBFB8167B325}" srcOrd="6" destOrd="0" presId="urn:microsoft.com/office/officeart/2005/8/layout/list1"/>
    <dgm:cxn modelId="{E3709EF1-6F8F-46F8-A33A-38B2477A31F8}" type="presParOf" srcId="{3977AABE-2261-4049-B349-10847C80612B}" destId="{19299B56-5D25-4A9B-9F03-BD160F14397F}" srcOrd="7" destOrd="0" presId="urn:microsoft.com/office/officeart/2005/8/layout/list1"/>
    <dgm:cxn modelId="{ED471F66-AE2A-4D6E-A35A-393CB10E3F4A}" type="presParOf" srcId="{3977AABE-2261-4049-B349-10847C80612B}" destId="{9E898146-D3C5-4011-B99B-04FE9EAC65CF}" srcOrd="8" destOrd="0" presId="urn:microsoft.com/office/officeart/2005/8/layout/list1"/>
    <dgm:cxn modelId="{4E0458CC-1C35-4D49-804B-896F020BB3C8}" type="presParOf" srcId="{9E898146-D3C5-4011-B99B-04FE9EAC65CF}" destId="{E0337077-E9D6-49EC-A441-8FA987C20329}" srcOrd="0" destOrd="0" presId="urn:microsoft.com/office/officeart/2005/8/layout/list1"/>
    <dgm:cxn modelId="{178F4A28-C6AD-42DB-AD1F-130F3B13716F}" type="presParOf" srcId="{9E898146-D3C5-4011-B99B-04FE9EAC65CF}" destId="{EF40153A-017D-48D8-A342-0BC64506A318}" srcOrd="1" destOrd="0" presId="urn:microsoft.com/office/officeart/2005/8/layout/list1"/>
    <dgm:cxn modelId="{7587882A-84FF-4016-8B1D-A66148180D1E}" type="presParOf" srcId="{3977AABE-2261-4049-B349-10847C80612B}" destId="{0381D7FC-2C85-4B0F-BAAE-F7750E192F01}" srcOrd="9" destOrd="0" presId="urn:microsoft.com/office/officeart/2005/8/layout/list1"/>
    <dgm:cxn modelId="{3C85408F-4EB2-4CE3-9E4D-DF5FCD79B654}" type="presParOf" srcId="{3977AABE-2261-4049-B349-10847C80612B}" destId="{4A5B8CD3-ADA8-48FD-92DF-75B593F68ED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BFC8D5-FD37-4E97-9A5C-B58DDD432310}" type="doc">
      <dgm:prSet loTypeId="urn:microsoft.com/office/officeart/2005/8/layout/arrow5" loCatId="process" qsTypeId="urn:microsoft.com/office/officeart/2005/8/quickstyle/3d1" qsCatId="3D" csTypeId="urn:microsoft.com/office/officeart/2005/8/colors/colorful1" csCatId="colorful" phldr="1"/>
      <dgm:spPr/>
      <dgm:t>
        <a:bodyPr/>
        <a:lstStyle/>
        <a:p>
          <a:endParaRPr lang="en-MY"/>
        </a:p>
      </dgm:t>
    </dgm:pt>
    <dgm:pt modelId="{A8630CA2-E5BD-4239-89B8-AFC74B45B7A3}">
      <dgm:prSet phldrT="[Text]" custT="1"/>
      <dgm:spPr/>
      <dgm:t>
        <a:bodyPr/>
        <a:lstStyle/>
        <a:p>
          <a:pPr algn="l"/>
          <a:r>
            <a:rPr lang="en-US" sz="1600" b="1" dirty="0" err="1" smtClean="0">
              <a:latin typeface="Arial" panose="020B0604020202020204" pitchFamily="34" charset="0"/>
              <a:cs typeface="Arial" panose="020B0604020202020204" pitchFamily="34" charset="0"/>
            </a:rPr>
            <a:t>Kemahiran</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Insaniah</a:t>
          </a:r>
          <a:endParaRPr lang="en-MY" sz="1600" b="1" dirty="0">
            <a:latin typeface="Arial" panose="020B0604020202020204" pitchFamily="34" charset="0"/>
            <a:cs typeface="Arial" panose="020B0604020202020204" pitchFamily="34" charset="0"/>
          </a:endParaRPr>
        </a:p>
      </dgm:t>
    </dgm:pt>
    <dgm:pt modelId="{3CDFA773-F5A4-4D41-AAA0-2171FDCF2035}" type="parTrans" cxnId="{7B3D7B01-B6E0-413D-B61C-0772C33DA2FD}">
      <dgm:prSet/>
      <dgm:spPr/>
      <dgm:t>
        <a:bodyPr/>
        <a:lstStyle/>
        <a:p>
          <a:endParaRPr lang="en-MY" sz="1600"/>
        </a:p>
      </dgm:t>
    </dgm:pt>
    <dgm:pt modelId="{BE25BBAF-8B02-496E-9A68-DF23A4C7922D}" type="sibTrans" cxnId="{7B3D7B01-B6E0-413D-B61C-0772C33DA2FD}">
      <dgm:prSet/>
      <dgm:spPr/>
      <dgm:t>
        <a:bodyPr/>
        <a:lstStyle/>
        <a:p>
          <a:endParaRPr lang="en-MY" sz="1600"/>
        </a:p>
      </dgm:t>
    </dgm:pt>
    <dgm:pt modelId="{39081334-D91E-4C56-BFA4-F44B9A6C41A2}">
      <dgm:prSet phldrT="[Text]" custT="1"/>
      <dgm:spPr/>
      <dgm:t>
        <a:bodyPr/>
        <a:lstStyle/>
        <a:p>
          <a:pPr algn="ctr"/>
          <a:r>
            <a:rPr lang="ms-MY" sz="1600" b="1" dirty="0" smtClean="0">
              <a:latin typeface="Arial" panose="020B0604020202020204" pitchFamily="34" charset="0"/>
              <a:cs typeface="Arial" panose="020B0604020202020204" pitchFamily="34" charset="0"/>
            </a:rPr>
            <a:t>Kemahiran Yang Meliputi Ilmu Pengetahuan </a:t>
          </a:r>
          <a:endParaRPr lang="en-MY" sz="1600" b="1" dirty="0">
            <a:latin typeface="Arial" panose="020B0604020202020204" pitchFamily="34" charset="0"/>
            <a:cs typeface="Arial" panose="020B0604020202020204" pitchFamily="34" charset="0"/>
          </a:endParaRPr>
        </a:p>
      </dgm:t>
    </dgm:pt>
    <dgm:pt modelId="{2082B37E-EFD7-451B-AA54-0C188642212A}" type="sibTrans" cxnId="{8E332766-B817-46CD-AE6D-5A8C3249AB78}">
      <dgm:prSet/>
      <dgm:spPr/>
      <dgm:t>
        <a:bodyPr/>
        <a:lstStyle/>
        <a:p>
          <a:endParaRPr lang="en-MY" sz="1600"/>
        </a:p>
      </dgm:t>
    </dgm:pt>
    <dgm:pt modelId="{B2E0380F-8D6C-4823-B33A-191104128790}" type="parTrans" cxnId="{8E332766-B817-46CD-AE6D-5A8C3249AB78}">
      <dgm:prSet/>
      <dgm:spPr/>
      <dgm:t>
        <a:bodyPr/>
        <a:lstStyle/>
        <a:p>
          <a:endParaRPr lang="en-MY" sz="1600"/>
        </a:p>
      </dgm:t>
    </dgm:pt>
    <dgm:pt modelId="{EA346516-88E5-4A1B-9E06-FD242A8927BD}" type="pres">
      <dgm:prSet presAssocID="{ECBFC8D5-FD37-4E97-9A5C-B58DDD432310}" presName="diagram" presStyleCnt="0">
        <dgm:presLayoutVars>
          <dgm:dir/>
          <dgm:resizeHandles val="exact"/>
        </dgm:presLayoutVars>
      </dgm:prSet>
      <dgm:spPr/>
      <dgm:t>
        <a:bodyPr/>
        <a:lstStyle/>
        <a:p>
          <a:endParaRPr lang="en-MY"/>
        </a:p>
      </dgm:t>
    </dgm:pt>
    <dgm:pt modelId="{504F6FED-2D12-490B-99D2-A4109B9C99F7}" type="pres">
      <dgm:prSet presAssocID="{39081334-D91E-4C56-BFA4-F44B9A6C41A2}" presName="arrow" presStyleLbl="node1" presStyleIdx="0" presStyleCnt="2">
        <dgm:presLayoutVars>
          <dgm:bulletEnabled val="1"/>
        </dgm:presLayoutVars>
      </dgm:prSet>
      <dgm:spPr/>
      <dgm:t>
        <a:bodyPr/>
        <a:lstStyle/>
        <a:p>
          <a:endParaRPr lang="en-MY"/>
        </a:p>
      </dgm:t>
    </dgm:pt>
    <dgm:pt modelId="{1C1010A2-B860-4D51-9742-0AFBD547C11C}" type="pres">
      <dgm:prSet presAssocID="{A8630CA2-E5BD-4239-89B8-AFC74B45B7A3}" presName="arrow" presStyleLbl="node1" presStyleIdx="1" presStyleCnt="2">
        <dgm:presLayoutVars>
          <dgm:bulletEnabled val="1"/>
        </dgm:presLayoutVars>
      </dgm:prSet>
      <dgm:spPr/>
      <dgm:t>
        <a:bodyPr/>
        <a:lstStyle/>
        <a:p>
          <a:endParaRPr lang="en-MY"/>
        </a:p>
      </dgm:t>
    </dgm:pt>
  </dgm:ptLst>
  <dgm:cxnLst>
    <dgm:cxn modelId="{C4A123CD-7A34-40F8-A671-8CA4A1688C29}" type="presOf" srcId="{ECBFC8D5-FD37-4E97-9A5C-B58DDD432310}" destId="{EA346516-88E5-4A1B-9E06-FD242A8927BD}" srcOrd="0" destOrd="0" presId="urn:microsoft.com/office/officeart/2005/8/layout/arrow5"/>
    <dgm:cxn modelId="{7B3D7B01-B6E0-413D-B61C-0772C33DA2FD}" srcId="{ECBFC8D5-FD37-4E97-9A5C-B58DDD432310}" destId="{A8630CA2-E5BD-4239-89B8-AFC74B45B7A3}" srcOrd="1" destOrd="0" parTransId="{3CDFA773-F5A4-4D41-AAA0-2171FDCF2035}" sibTransId="{BE25BBAF-8B02-496E-9A68-DF23A4C7922D}"/>
    <dgm:cxn modelId="{9EDD62C9-15A7-43C2-8AB2-825AC3500398}" type="presOf" srcId="{A8630CA2-E5BD-4239-89B8-AFC74B45B7A3}" destId="{1C1010A2-B860-4D51-9742-0AFBD547C11C}" srcOrd="0" destOrd="0" presId="urn:microsoft.com/office/officeart/2005/8/layout/arrow5"/>
    <dgm:cxn modelId="{8E332766-B817-46CD-AE6D-5A8C3249AB78}" srcId="{ECBFC8D5-FD37-4E97-9A5C-B58DDD432310}" destId="{39081334-D91E-4C56-BFA4-F44B9A6C41A2}" srcOrd="0" destOrd="0" parTransId="{B2E0380F-8D6C-4823-B33A-191104128790}" sibTransId="{2082B37E-EFD7-451B-AA54-0C188642212A}"/>
    <dgm:cxn modelId="{4E39E3C2-37C0-404A-9901-AD2796232706}" type="presOf" srcId="{39081334-D91E-4C56-BFA4-F44B9A6C41A2}" destId="{504F6FED-2D12-490B-99D2-A4109B9C99F7}" srcOrd="0" destOrd="0" presId="urn:microsoft.com/office/officeart/2005/8/layout/arrow5"/>
    <dgm:cxn modelId="{68AE58E0-AB82-4906-9BF9-FD2F19ECE127}" type="presParOf" srcId="{EA346516-88E5-4A1B-9E06-FD242A8927BD}" destId="{504F6FED-2D12-490B-99D2-A4109B9C99F7}" srcOrd="0" destOrd="0" presId="urn:microsoft.com/office/officeart/2005/8/layout/arrow5"/>
    <dgm:cxn modelId="{980D9FA9-C9C4-4E60-804D-18FED8408D12}" type="presParOf" srcId="{EA346516-88E5-4A1B-9E06-FD242A8927BD}" destId="{1C1010A2-B860-4D51-9742-0AFBD547C11C}"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50C604-7698-4D52-BC30-8375F78E5F41}" type="doc">
      <dgm:prSet loTypeId="urn:microsoft.com/office/officeart/2005/8/layout/hList1" loCatId="list" qsTypeId="urn:microsoft.com/office/officeart/2005/8/quickstyle/3d1" qsCatId="3D" csTypeId="urn:microsoft.com/office/officeart/2005/8/colors/colorful2" csCatId="colorful" phldr="1"/>
      <dgm:spPr/>
      <dgm:t>
        <a:bodyPr/>
        <a:lstStyle/>
        <a:p>
          <a:endParaRPr lang="en-MY"/>
        </a:p>
      </dgm:t>
    </dgm:pt>
    <dgm:pt modelId="{AF6DBF8B-4543-435B-B280-8953BA1194BF}">
      <dgm:prSet phldrT="[Text]" custT="1"/>
      <dgm:spPr/>
      <dgm:t>
        <a:bodyPr/>
        <a:lstStyle/>
        <a:p>
          <a:pPr algn="ctr"/>
          <a:r>
            <a:rPr lang="ms-MY" sz="2000" dirty="0" smtClean="0">
              <a:latin typeface="Arial" panose="020B0604020202020204" pitchFamily="34" charset="0"/>
              <a:cs typeface="Arial" panose="020B0604020202020204" pitchFamily="34" charset="0"/>
            </a:rPr>
            <a:t>Formatif</a:t>
          </a:r>
          <a:endParaRPr lang="en-MY" sz="2000" dirty="0">
            <a:latin typeface="Arial" panose="020B0604020202020204" pitchFamily="34" charset="0"/>
            <a:cs typeface="Arial" panose="020B0604020202020204" pitchFamily="34" charset="0"/>
          </a:endParaRPr>
        </a:p>
      </dgm:t>
    </dgm:pt>
    <dgm:pt modelId="{0C357FD2-7BAC-4600-818B-8BDFAEE58413}" type="parTrans" cxnId="{8DBD7FCA-7811-4A4B-9472-6EFFE11BAFEF}">
      <dgm:prSet/>
      <dgm:spPr/>
      <dgm:t>
        <a:bodyPr/>
        <a:lstStyle/>
        <a:p>
          <a:pPr algn="ctr"/>
          <a:endParaRPr lang="en-MY">
            <a:latin typeface="Arial" panose="020B0604020202020204" pitchFamily="34" charset="0"/>
            <a:cs typeface="Arial" panose="020B0604020202020204" pitchFamily="34" charset="0"/>
          </a:endParaRPr>
        </a:p>
      </dgm:t>
    </dgm:pt>
    <dgm:pt modelId="{ED9CD08A-2865-4828-B2CB-E5438E4656E1}" type="sibTrans" cxnId="{8DBD7FCA-7811-4A4B-9472-6EFFE11BAFEF}">
      <dgm:prSet/>
      <dgm:spPr/>
      <dgm:t>
        <a:bodyPr/>
        <a:lstStyle/>
        <a:p>
          <a:pPr algn="ctr"/>
          <a:endParaRPr lang="en-MY">
            <a:latin typeface="Arial" panose="020B0604020202020204" pitchFamily="34" charset="0"/>
            <a:cs typeface="Arial" panose="020B0604020202020204" pitchFamily="34" charset="0"/>
          </a:endParaRPr>
        </a:p>
      </dgm:t>
    </dgm:pt>
    <dgm:pt modelId="{7FA2C1F9-ACF5-405B-A0C7-8176D27ECE17}">
      <dgm:prSet phldrT="[Text]" custT="1"/>
      <dgm:spPr/>
      <dgm:t>
        <a:bodyPr/>
        <a:lstStyle/>
        <a:p>
          <a:pPr algn="ctr"/>
          <a:r>
            <a:rPr lang="ms-MY" sz="1600" dirty="0" smtClean="0">
              <a:latin typeface="Arial" panose="020B0604020202020204" pitchFamily="34" charset="0"/>
              <a:cs typeface="Arial" panose="020B0604020202020204" pitchFamily="34" charset="0"/>
            </a:rPr>
            <a:t>Pengumpulan data dan maklum balas keputusan yang dijalankan </a:t>
          </a:r>
          <a:r>
            <a:rPr lang="ms-MY" sz="1600" dirty="0" smtClean="0">
              <a:solidFill>
                <a:srgbClr val="C00000"/>
              </a:solidFill>
              <a:latin typeface="Arial" panose="020B0604020202020204" pitchFamily="34" charset="0"/>
              <a:cs typeface="Arial" panose="020B0604020202020204" pitchFamily="34" charset="0"/>
            </a:rPr>
            <a:t>secara berterusan </a:t>
          </a:r>
          <a:r>
            <a:rPr lang="ms-MY" sz="1600" dirty="0" smtClean="0">
              <a:latin typeface="Arial" panose="020B0604020202020204" pitchFamily="34" charset="0"/>
              <a:cs typeface="Arial" panose="020B0604020202020204" pitchFamily="34" charset="0"/>
            </a:rPr>
            <a:t>yang bertujuan membolehkan pelajar melakukan penambahbaikan berterusan terhadap pembelajaran serta aktiviti PdP yang berkaitan</a:t>
          </a:r>
          <a:endParaRPr lang="en-MY" sz="1600" dirty="0">
            <a:latin typeface="Arial" panose="020B0604020202020204" pitchFamily="34" charset="0"/>
            <a:cs typeface="Arial" panose="020B0604020202020204" pitchFamily="34" charset="0"/>
          </a:endParaRPr>
        </a:p>
      </dgm:t>
    </dgm:pt>
    <dgm:pt modelId="{F46E13D0-AA24-4A10-8D6F-479B81A783B3}" type="parTrans" cxnId="{A5500E90-D4FD-47A6-8EF0-5A73D369D037}">
      <dgm:prSet/>
      <dgm:spPr/>
      <dgm:t>
        <a:bodyPr/>
        <a:lstStyle/>
        <a:p>
          <a:pPr algn="ctr"/>
          <a:endParaRPr lang="en-MY">
            <a:latin typeface="Arial" panose="020B0604020202020204" pitchFamily="34" charset="0"/>
            <a:cs typeface="Arial" panose="020B0604020202020204" pitchFamily="34" charset="0"/>
          </a:endParaRPr>
        </a:p>
      </dgm:t>
    </dgm:pt>
    <dgm:pt modelId="{39B878BD-B0A0-4AF7-BE8D-E6DFDCD90858}" type="sibTrans" cxnId="{A5500E90-D4FD-47A6-8EF0-5A73D369D037}">
      <dgm:prSet/>
      <dgm:spPr/>
      <dgm:t>
        <a:bodyPr/>
        <a:lstStyle/>
        <a:p>
          <a:pPr algn="ctr"/>
          <a:endParaRPr lang="en-MY">
            <a:latin typeface="Arial" panose="020B0604020202020204" pitchFamily="34" charset="0"/>
            <a:cs typeface="Arial" panose="020B0604020202020204" pitchFamily="34" charset="0"/>
          </a:endParaRPr>
        </a:p>
      </dgm:t>
    </dgm:pt>
    <dgm:pt modelId="{9CEE66FF-7E45-47CB-A9DC-04095A6C1FE0}">
      <dgm:prSet phldrT="[Text]" custT="1"/>
      <dgm:spPr/>
      <dgm:t>
        <a:bodyPr/>
        <a:lstStyle/>
        <a:p>
          <a:pPr algn="ctr"/>
          <a:r>
            <a:rPr lang="ms-MY" sz="2000" dirty="0" smtClean="0">
              <a:latin typeface="Arial" panose="020B0604020202020204" pitchFamily="34" charset="0"/>
              <a:cs typeface="Arial" panose="020B0604020202020204" pitchFamily="34" charset="0"/>
            </a:rPr>
            <a:t>Sumatif</a:t>
          </a:r>
          <a:endParaRPr lang="en-MY" sz="2000" dirty="0">
            <a:latin typeface="Arial" panose="020B0604020202020204" pitchFamily="34" charset="0"/>
            <a:cs typeface="Arial" panose="020B0604020202020204" pitchFamily="34" charset="0"/>
          </a:endParaRPr>
        </a:p>
      </dgm:t>
    </dgm:pt>
    <dgm:pt modelId="{4A09D4FA-F895-443A-ADF7-3A31BF7CBCD7}" type="parTrans" cxnId="{C71AA3C3-4CEF-4645-91D1-6FBDB6290225}">
      <dgm:prSet/>
      <dgm:spPr/>
      <dgm:t>
        <a:bodyPr/>
        <a:lstStyle/>
        <a:p>
          <a:pPr algn="ctr"/>
          <a:endParaRPr lang="en-MY">
            <a:latin typeface="Arial" panose="020B0604020202020204" pitchFamily="34" charset="0"/>
            <a:cs typeface="Arial" panose="020B0604020202020204" pitchFamily="34" charset="0"/>
          </a:endParaRPr>
        </a:p>
      </dgm:t>
    </dgm:pt>
    <dgm:pt modelId="{7DCEEB00-4232-4C3B-935B-D11361FEA25E}" type="sibTrans" cxnId="{C71AA3C3-4CEF-4645-91D1-6FBDB6290225}">
      <dgm:prSet/>
      <dgm:spPr/>
      <dgm:t>
        <a:bodyPr/>
        <a:lstStyle/>
        <a:p>
          <a:pPr algn="ctr"/>
          <a:endParaRPr lang="en-MY">
            <a:latin typeface="Arial" panose="020B0604020202020204" pitchFamily="34" charset="0"/>
            <a:cs typeface="Arial" panose="020B0604020202020204" pitchFamily="34" charset="0"/>
          </a:endParaRPr>
        </a:p>
      </dgm:t>
    </dgm:pt>
    <dgm:pt modelId="{F5DDB660-E9D0-46F9-9059-AEC5C697AAF3}">
      <dgm:prSet phldrT="[Text]" custT="1"/>
      <dgm:spPr/>
      <dgm:t>
        <a:bodyPr anchor="ctr"/>
        <a:lstStyle/>
        <a:p>
          <a:pPr algn="ctr"/>
          <a:r>
            <a:rPr lang="ms-MY" sz="1600" dirty="0" smtClean="0">
              <a:latin typeface="Arial" panose="020B0604020202020204" pitchFamily="34" charset="0"/>
              <a:cs typeface="Arial" panose="020B0604020202020204" pitchFamily="34" charset="0"/>
            </a:rPr>
            <a:t>Direka bentuk untuk menghasilkan maklumat yang dapat digunakan untuk membuat keputusan tentang kejayaan pelajar secara keseluruhan iaitu merujuk kepada penggredan</a:t>
          </a:r>
          <a:endParaRPr lang="en-MY" sz="1600" dirty="0">
            <a:latin typeface="Arial" panose="020B0604020202020204" pitchFamily="34" charset="0"/>
            <a:cs typeface="Arial" panose="020B0604020202020204" pitchFamily="34" charset="0"/>
          </a:endParaRPr>
        </a:p>
      </dgm:t>
    </dgm:pt>
    <dgm:pt modelId="{71FCD855-10C9-4E57-9D2F-DC106594196A}" type="parTrans" cxnId="{9396D959-9323-48D8-AFE8-344A1437E0B4}">
      <dgm:prSet/>
      <dgm:spPr/>
      <dgm:t>
        <a:bodyPr/>
        <a:lstStyle/>
        <a:p>
          <a:pPr algn="ctr"/>
          <a:endParaRPr lang="en-MY">
            <a:latin typeface="Arial" panose="020B0604020202020204" pitchFamily="34" charset="0"/>
            <a:cs typeface="Arial" panose="020B0604020202020204" pitchFamily="34" charset="0"/>
          </a:endParaRPr>
        </a:p>
      </dgm:t>
    </dgm:pt>
    <dgm:pt modelId="{72456737-F855-46E7-9430-E79BF536D7E3}" type="sibTrans" cxnId="{9396D959-9323-48D8-AFE8-344A1437E0B4}">
      <dgm:prSet/>
      <dgm:spPr/>
      <dgm:t>
        <a:bodyPr/>
        <a:lstStyle/>
        <a:p>
          <a:pPr algn="ctr"/>
          <a:endParaRPr lang="en-MY">
            <a:latin typeface="Arial" panose="020B0604020202020204" pitchFamily="34" charset="0"/>
            <a:cs typeface="Arial" panose="020B0604020202020204" pitchFamily="34" charset="0"/>
          </a:endParaRPr>
        </a:p>
      </dgm:t>
    </dgm:pt>
    <dgm:pt modelId="{4104DE43-06E0-4AB3-B159-C42F6ED03272}" type="pres">
      <dgm:prSet presAssocID="{D950C604-7698-4D52-BC30-8375F78E5F41}" presName="Name0" presStyleCnt="0">
        <dgm:presLayoutVars>
          <dgm:dir/>
          <dgm:animLvl val="lvl"/>
          <dgm:resizeHandles val="exact"/>
        </dgm:presLayoutVars>
      </dgm:prSet>
      <dgm:spPr/>
      <dgm:t>
        <a:bodyPr/>
        <a:lstStyle/>
        <a:p>
          <a:endParaRPr lang="en-MY"/>
        </a:p>
      </dgm:t>
    </dgm:pt>
    <dgm:pt modelId="{FD2EDB0F-E453-4502-820C-15F23B446BEC}" type="pres">
      <dgm:prSet presAssocID="{AF6DBF8B-4543-435B-B280-8953BA1194BF}" presName="composite" presStyleCnt="0"/>
      <dgm:spPr/>
    </dgm:pt>
    <dgm:pt modelId="{3248B30D-C6C6-4AD5-89D2-1A3BFB8DA52A}" type="pres">
      <dgm:prSet presAssocID="{AF6DBF8B-4543-435B-B280-8953BA1194BF}" presName="parTx" presStyleLbl="alignNode1" presStyleIdx="0" presStyleCnt="2" custLinFactNeighborX="-851" custLinFactNeighborY="1575">
        <dgm:presLayoutVars>
          <dgm:chMax val="0"/>
          <dgm:chPref val="0"/>
          <dgm:bulletEnabled val="1"/>
        </dgm:presLayoutVars>
      </dgm:prSet>
      <dgm:spPr/>
      <dgm:t>
        <a:bodyPr/>
        <a:lstStyle/>
        <a:p>
          <a:endParaRPr lang="en-MY"/>
        </a:p>
      </dgm:t>
    </dgm:pt>
    <dgm:pt modelId="{CD911DCE-E74A-4B3C-B8D7-2E7CB81D6E16}" type="pres">
      <dgm:prSet presAssocID="{AF6DBF8B-4543-435B-B280-8953BA1194BF}" presName="desTx" presStyleLbl="alignAccFollowNode1" presStyleIdx="0" presStyleCnt="2">
        <dgm:presLayoutVars>
          <dgm:bulletEnabled val="1"/>
        </dgm:presLayoutVars>
      </dgm:prSet>
      <dgm:spPr/>
      <dgm:t>
        <a:bodyPr/>
        <a:lstStyle/>
        <a:p>
          <a:endParaRPr lang="en-MY"/>
        </a:p>
      </dgm:t>
    </dgm:pt>
    <dgm:pt modelId="{BF546D8F-C8D0-4481-99FA-2AE42A1964C4}" type="pres">
      <dgm:prSet presAssocID="{ED9CD08A-2865-4828-B2CB-E5438E4656E1}" presName="space" presStyleCnt="0"/>
      <dgm:spPr/>
    </dgm:pt>
    <dgm:pt modelId="{CD0D5A69-802A-4B50-BC47-83A6E3CE5787}" type="pres">
      <dgm:prSet presAssocID="{9CEE66FF-7E45-47CB-A9DC-04095A6C1FE0}" presName="composite" presStyleCnt="0"/>
      <dgm:spPr/>
    </dgm:pt>
    <dgm:pt modelId="{9D119751-68CE-457F-82B3-B7AC8A1D95CF}" type="pres">
      <dgm:prSet presAssocID="{9CEE66FF-7E45-47CB-A9DC-04095A6C1FE0}" presName="parTx" presStyleLbl="alignNode1" presStyleIdx="1" presStyleCnt="2" custLinFactNeighborX="725" custLinFactNeighborY="-15529">
        <dgm:presLayoutVars>
          <dgm:chMax val="0"/>
          <dgm:chPref val="0"/>
          <dgm:bulletEnabled val="1"/>
        </dgm:presLayoutVars>
      </dgm:prSet>
      <dgm:spPr/>
      <dgm:t>
        <a:bodyPr/>
        <a:lstStyle/>
        <a:p>
          <a:endParaRPr lang="en-MY"/>
        </a:p>
      </dgm:t>
    </dgm:pt>
    <dgm:pt modelId="{6279DE77-5E2F-4D7D-A09C-32C55A73259D}" type="pres">
      <dgm:prSet presAssocID="{9CEE66FF-7E45-47CB-A9DC-04095A6C1FE0}" presName="desTx" presStyleLbl="alignAccFollowNode1" presStyleIdx="1" presStyleCnt="2">
        <dgm:presLayoutVars>
          <dgm:bulletEnabled val="1"/>
        </dgm:presLayoutVars>
      </dgm:prSet>
      <dgm:spPr/>
      <dgm:t>
        <a:bodyPr/>
        <a:lstStyle/>
        <a:p>
          <a:endParaRPr lang="en-MY"/>
        </a:p>
      </dgm:t>
    </dgm:pt>
  </dgm:ptLst>
  <dgm:cxnLst>
    <dgm:cxn modelId="{8DBD7FCA-7811-4A4B-9472-6EFFE11BAFEF}" srcId="{D950C604-7698-4D52-BC30-8375F78E5F41}" destId="{AF6DBF8B-4543-435B-B280-8953BA1194BF}" srcOrd="0" destOrd="0" parTransId="{0C357FD2-7BAC-4600-818B-8BDFAEE58413}" sibTransId="{ED9CD08A-2865-4828-B2CB-E5438E4656E1}"/>
    <dgm:cxn modelId="{C71AA3C3-4CEF-4645-91D1-6FBDB6290225}" srcId="{D950C604-7698-4D52-BC30-8375F78E5F41}" destId="{9CEE66FF-7E45-47CB-A9DC-04095A6C1FE0}" srcOrd="1" destOrd="0" parTransId="{4A09D4FA-F895-443A-ADF7-3A31BF7CBCD7}" sibTransId="{7DCEEB00-4232-4C3B-935B-D11361FEA25E}"/>
    <dgm:cxn modelId="{47F98924-EFB2-41E3-BE39-98BAA51B1B23}" type="presOf" srcId="{9CEE66FF-7E45-47CB-A9DC-04095A6C1FE0}" destId="{9D119751-68CE-457F-82B3-B7AC8A1D95CF}" srcOrd="0" destOrd="0" presId="urn:microsoft.com/office/officeart/2005/8/layout/hList1"/>
    <dgm:cxn modelId="{A5500E90-D4FD-47A6-8EF0-5A73D369D037}" srcId="{AF6DBF8B-4543-435B-B280-8953BA1194BF}" destId="{7FA2C1F9-ACF5-405B-A0C7-8176D27ECE17}" srcOrd="0" destOrd="0" parTransId="{F46E13D0-AA24-4A10-8D6F-479B81A783B3}" sibTransId="{39B878BD-B0A0-4AF7-BE8D-E6DFDCD90858}"/>
    <dgm:cxn modelId="{77E8460C-47EC-48A0-8D56-FB5B4D2B07E8}" type="presOf" srcId="{F5DDB660-E9D0-46F9-9059-AEC5C697AAF3}" destId="{6279DE77-5E2F-4D7D-A09C-32C55A73259D}" srcOrd="0" destOrd="0" presId="urn:microsoft.com/office/officeart/2005/8/layout/hList1"/>
    <dgm:cxn modelId="{9396D959-9323-48D8-AFE8-344A1437E0B4}" srcId="{9CEE66FF-7E45-47CB-A9DC-04095A6C1FE0}" destId="{F5DDB660-E9D0-46F9-9059-AEC5C697AAF3}" srcOrd="0" destOrd="0" parTransId="{71FCD855-10C9-4E57-9D2F-DC106594196A}" sibTransId="{72456737-F855-46E7-9430-E79BF536D7E3}"/>
    <dgm:cxn modelId="{82103A2A-0499-461E-B5F4-BB97F7EBDBE4}" type="presOf" srcId="{7FA2C1F9-ACF5-405B-A0C7-8176D27ECE17}" destId="{CD911DCE-E74A-4B3C-B8D7-2E7CB81D6E16}" srcOrd="0" destOrd="0" presId="urn:microsoft.com/office/officeart/2005/8/layout/hList1"/>
    <dgm:cxn modelId="{52670312-931D-40D0-B9EC-9FBBF0E86AF2}" type="presOf" srcId="{AF6DBF8B-4543-435B-B280-8953BA1194BF}" destId="{3248B30D-C6C6-4AD5-89D2-1A3BFB8DA52A}" srcOrd="0" destOrd="0" presId="urn:microsoft.com/office/officeart/2005/8/layout/hList1"/>
    <dgm:cxn modelId="{39B2A671-3A82-4C50-ACF3-CA9E2DB97656}" type="presOf" srcId="{D950C604-7698-4D52-BC30-8375F78E5F41}" destId="{4104DE43-06E0-4AB3-B159-C42F6ED03272}" srcOrd="0" destOrd="0" presId="urn:microsoft.com/office/officeart/2005/8/layout/hList1"/>
    <dgm:cxn modelId="{35791C6B-CA86-47D0-AB1F-E28E2AEC682E}" type="presParOf" srcId="{4104DE43-06E0-4AB3-B159-C42F6ED03272}" destId="{FD2EDB0F-E453-4502-820C-15F23B446BEC}" srcOrd="0" destOrd="0" presId="urn:microsoft.com/office/officeart/2005/8/layout/hList1"/>
    <dgm:cxn modelId="{DAB1C261-20F0-4B6B-855E-5C552797083F}" type="presParOf" srcId="{FD2EDB0F-E453-4502-820C-15F23B446BEC}" destId="{3248B30D-C6C6-4AD5-89D2-1A3BFB8DA52A}" srcOrd="0" destOrd="0" presId="urn:microsoft.com/office/officeart/2005/8/layout/hList1"/>
    <dgm:cxn modelId="{E1B03A5C-5970-4906-AD31-44BC94348EBA}" type="presParOf" srcId="{FD2EDB0F-E453-4502-820C-15F23B446BEC}" destId="{CD911DCE-E74A-4B3C-B8D7-2E7CB81D6E16}" srcOrd="1" destOrd="0" presId="urn:microsoft.com/office/officeart/2005/8/layout/hList1"/>
    <dgm:cxn modelId="{496608BB-BFAC-45CA-868F-05680E558703}" type="presParOf" srcId="{4104DE43-06E0-4AB3-B159-C42F6ED03272}" destId="{BF546D8F-C8D0-4481-99FA-2AE42A1964C4}" srcOrd="1" destOrd="0" presId="urn:microsoft.com/office/officeart/2005/8/layout/hList1"/>
    <dgm:cxn modelId="{27C602E8-6709-4B02-A8EC-4A92C494B9A3}" type="presParOf" srcId="{4104DE43-06E0-4AB3-B159-C42F6ED03272}" destId="{CD0D5A69-802A-4B50-BC47-83A6E3CE5787}" srcOrd="2" destOrd="0" presId="urn:microsoft.com/office/officeart/2005/8/layout/hList1"/>
    <dgm:cxn modelId="{E2A818DB-3C68-47CC-80C5-3BAFB240F157}" type="presParOf" srcId="{CD0D5A69-802A-4B50-BC47-83A6E3CE5787}" destId="{9D119751-68CE-457F-82B3-B7AC8A1D95CF}" srcOrd="0" destOrd="0" presId="urn:microsoft.com/office/officeart/2005/8/layout/hList1"/>
    <dgm:cxn modelId="{95E3F6A8-6D94-44E5-A65C-92DE2239F5B4}" type="presParOf" srcId="{CD0D5A69-802A-4B50-BC47-83A6E3CE5787}" destId="{6279DE77-5E2F-4D7D-A09C-32C55A73259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2F0FF5-64A3-497B-9F02-B07CF326AEC6}"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n-MY"/>
        </a:p>
      </dgm:t>
    </dgm:pt>
    <dgm:pt modelId="{B4C44768-E1D3-401F-A598-D2E547B224CE}">
      <dgm:prSet phldrT="[Text]" custT="1"/>
      <dgm:spPr/>
      <dgm:t>
        <a:bodyPr/>
        <a:lstStyle/>
        <a:p>
          <a:r>
            <a:rPr lang="ms-MY" sz="2000" dirty="0" smtClean="0">
              <a:latin typeface="Arial" panose="020B0604020202020204" pitchFamily="34" charset="0"/>
              <a:ea typeface="Calibri" panose="020F0502020204030204" pitchFamily="34" charset="0"/>
              <a:cs typeface="Times New Roman" panose="02020603050405020304" pitchFamily="18" charset="0"/>
            </a:rPr>
            <a:t>Tahap Kelayakan (</a:t>
          </a:r>
          <a:r>
            <a:rPr lang="ms-MY" sz="2000" i="1" dirty="0" smtClean="0">
              <a:latin typeface="Arial" panose="020B0604020202020204" pitchFamily="34" charset="0"/>
              <a:ea typeface="Calibri" panose="020F0502020204030204" pitchFamily="34" charset="0"/>
              <a:cs typeface="Times New Roman" panose="02020603050405020304" pitchFamily="18" charset="0"/>
            </a:rPr>
            <a:t>Qualification Level</a:t>
          </a:r>
          <a:r>
            <a:rPr lang="ms-MY" sz="2000" dirty="0" smtClean="0">
              <a:latin typeface="Arial" panose="020B0604020202020204" pitchFamily="34" charset="0"/>
              <a:ea typeface="Calibri" panose="020F0502020204030204" pitchFamily="34" charset="0"/>
              <a:cs typeface="Times New Roman" panose="02020603050405020304" pitchFamily="18" charset="0"/>
            </a:rPr>
            <a:t>)</a:t>
          </a:r>
          <a:endParaRPr lang="en-MY" sz="2000" dirty="0"/>
        </a:p>
      </dgm:t>
    </dgm:pt>
    <dgm:pt modelId="{A1FB4C5F-2BA5-40D1-BADE-65878FB1CB08}" type="parTrans" cxnId="{9B9D477B-BCA5-4B7B-8092-AC362C4D0923}">
      <dgm:prSet/>
      <dgm:spPr/>
      <dgm:t>
        <a:bodyPr/>
        <a:lstStyle/>
        <a:p>
          <a:endParaRPr lang="en-MY" sz="2000"/>
        </a:p>
      </dgm:t>
    </dgm:pt>
    <dgm:pt modelId="{4B942155-046C-4743-B2BB-12C1D91184F9}" type="sibTrans" cxnId="{9B9D477B-BCA5-4B7B-8092-AC362C4D0923}">
      <dgm:prSet/>
      <dgm:spPr/>
      <dgm:t>
        <a:bodyPr/>
        <a:lstStyle/>
        <a:p>
          <a:endParaRPr lang="en-MY" sz="2000"/>
        </a:p>
      </dgm:t>
    </dgm:pt>
    <dgm:pt modelId="{9A95B85C-56D1-4753-ACC7-FDAA5CD3B3E0}">
      <dgm:prSet phldrT="[Text]" custT="1"/>
      <dgm:spPr/>
      <dgm:t>
        <a:bodyPr/>
        <a:lstStyle/>
        <a:p>
          <a:r>
            <a:rPr lang="ms-MY" sz="2000" dirty="0" smtClean="0">
              <a:latin typeface="Arial" panose="020B0604020202020204" pitchFamily="34" charset="0"/>
              <a:ea typeface="Calibri" panose="020F0502020204030204" pitchFamily="34" charset="0"/>
              <a:cs typeface="Times New Roman" panose="02020603050405020304" pitchFamily="18" charset="0"/>
            </a:rPr>
            <a:t>Penunjuk Disiplin Umum (</a:t>
          </a:r>
          <a:r>
            <a:rPr lang="ms-MY" sz="2000" i="1" dirty="0" smtClean="0">
              <a:latin typeface="Arial" panose="020B0604020202020204" pitchFamily="34" charset="0"/>
              <a:ea typeface="Calibri" panose="020F0502020204030204" pitchFamily="34" charset="0"/>
              <a:cs typeface="Times New Roman" panose="02020603050405020304" pitchFamily="18" charset="0"/>
            </a:rPr>
            <a:t>Broad Discipline Area</a:t>
          </a:r>
          <a:r>
            <a:rPr lang="ms-MY" sz="2000" i="0" dirty="0" smtClean="0">
              <a:latin typeface="Arial" panose="020B0604020202020204" pitchFamily="34" charset="0"/>
              <a:ea typeface="Calibri" panose="020F0502020204030204" pitchFamily="34" charset="0"/>
              <a:cs typeface="Times New Roman" panose="02020603050405020304" pitchFamily="18" charset="0"/>
            </a:rPr>
            <a:t>)</a:t>
          </a:r>
          <a:endParaRPr lang="en-MY" sz="2000" i="0" dirty="0"/>
        </a:p>
      </dgm:t>
    </dgm:pt>
    <dgm:pt modelId="{9D777831-F863-42AD-82BB-8C3B17F9141F}" type="parTrans" cxnId="{E969F431-D862-4E7D-8CFF-C29C918A1BA5}">
      <dgm:prSet/>
      <dgm:spPr/>
      <dgm:t>
        <a:bodyPr/>
        <a:lstStyle/>
        <a:p>
          <a:endParaRPr lang="en-MY" sz="2000"/>
        </a:p>
      </dgm:t>
    </dgm:pt>
    <dgm:pt modelId="{D8E770F5-E604-47F2-888F-839B8BF45DF4}" type="sibTrans" cxnId="{E969F431-D862-4E7D-8CFF-C29C918A1BA5}">
      <dgm:prSet/>
      <dgm:spPr/>
      <dgm:t>
        <a:bodyPr/>
        <a:lstStyle/>
        <a:p>
          <a:endParaRPr lang="en-MY" sz="2000"/>
        </a:p>
      </dgm:t>
    </dgm:pt>
    <dgm:pt modelId="{7353413D-E394-4A84-B450-E79B5D4F742B}">
      <dgm:prSet phldrT="[Text]" custT="1"/>
      <dgm:spPr/>
      <dgm:t>
        <a:bodyPr/>
        <a:lstStyle/>
        <a:p>
          <a:r>
            <a:rPr lang="ms-MY" sz="2000" dirty="0" smtClean="0">
              <a:latin typeface="Arial" panose="020B0604020202020204" pitchFamily="34" charset="0"/>
              <a:ea typeface="Calibri" panose="020F0502020204030204" pitchFamily="34" charset="0"/>
              <a:cs typeface="Times New Roman" panose="02020603050405020304" pitchFamily="18" charset="0"/>
            </a:rPr>
            <a:t>Penunjuk Bidang (</a:t>
          </a:r>
          <a:r>
            <a:rPr lang="ms-MY" sz="2000" i="1" dirty="0" smtClean="0">
              <a:latin typeface="Arial" panose="020B0604020202020204" pitchFamily="34" charset="0"/>
              <a:ea typeface="Calibri" panose="020F0502020204030204" pitchFamily="34" charset="0"/>
              <a:cs typeface="Times New Roman" panose="02020603050405020304" pitchFamily="18" charset="0"/>
            </a:rPr>
            <a:t>Qualifier</a:t>
          </a:r>
          <a:r>
            <a:rPr lang="ms-MY" sz="2000" dirty="0" smtClean="0">
              <a:latin typeface="Arial" panose="020B0604020202020204" pitchFamily="34" charset="0"/>
              <a:ea typeface="Calibri" panose="020F0502020204030204" pitchFamily="34" charset="0"/>
              <a:cs typeface="Times New Roman" panose="02020603050405020304" pitchFamily="18" charset="0"/>
            </a:rPr>
            <a:t>)</a:t>
          </a:r>
          <a:endParaRPr lang="en-MY" sz="2000" dirty="0"/>
        </a:p>
      </dgm:t>
    </dgm:pt>
    <dgm:pt modelId="{0D71606B-C194-41BA-AB97-B69C89CD979A}" type="parTrans" cxnId="{F54FDE2C-AA08-44AD-A6E1-BA2D020C94F0}">
      <dgm:prSet/>
      <dgm:spPr/>
      <dgm:t>
        <a:bodyPr/>
        <a:lstStyle/>
        <a:p>
          <a:endParaRPr lang="en-MY" sz="2000"/>
        </a:p>
      </dgm:t>
    </dgm:pt>
    <dgm:pt modelId="{2A5B47C0-28D4-471F-A53A-32F70AE4FF7E}" type="sibTrans" cxnId="{F54FDE2C-AA08-44AD-A6E1-BA2D020C94F0}">
      <dgm:prSet/>
      <dgm:spPr/>
      <dgm:t>
        <a:bodyPr/>
        <a:lstStyle/>
        <a:p>
          <a:endParaRPr lang="en-MY" sz="2000"/>
        </a:p>
      </dgm:t>
    </dgm:pt>
    <dgm:pt modelId="{A9DE2B15-9249-4805-A2EE-9D60338F5AE5}" type="pres">
      <dgm:prSet presAssocID="{A62F0FF5-64A3-497B-9F02-B07CF326AEC6}" presName="Name0" presStyleCnt="0">
        <dgm:presLayoutVars>
          <dgm:chMax val="7"/>
          <dgm:chPref val="7"/>
          <dgm:dir/>
        </dgm:presLayoutVars>
      </dgm:prSet>
      <dgm:spPr/>
      <dgm:t>
        <a:bodyPr/>
        <a:lstStyle/>
        <a:p>
          <a:endParaRPr lang="en-MY"/>
        </a:p>
      </dgm:t>
    </dgm:pt>
    <dgm:pt modelId="{F5F0E01B-995B-4F75-AC22-1CE7DE53C998}" type="pres">
      <dgm:prSet presAssocID="{A62F0FF5-64A3-497B-9F02-B07CF326AEC6}" presName="Name1" presStyleCnt="0"/>
      <dgm:spPr/>
    </dgm:pt>
    <dgm:pt modelId="{C8E62F71-96DF-4065-BC4F-441F78916C22}" type="pres">
      <dgm:prSet presAssocID="{A62F0FF5-64A3-497B-9F02-B07CF326AEC6}" presName="cycle" presStyleCnt="0"/>
      <dgm:spPr/>
    </dgm:pt>
    <dgm:pt modelId="{E3338A93-0498-45B5-A817-2EE17A58C5DF}" type="pres">
      <dgm:prSet presAssocID="{A62F0FF5-64A3-497B-9F02-B07CF326AEC6}" presName="srcNode" presStyleLbl="node1" presStyleIdx="0" presStyleCnt="3"/>
      <dgm:spPr/>
    </dgm:pt>
    <dgm:pt modelId="{32930903-9BB5-4CA8-9620-01050B0C5061}" type="pres">
      <dgm:prSet presAssocID="{A62F0FF5-64A3-497B-9F02-B07CF326AEC6}" presName="conn" presStyleLbl="parChTrans1D2" presStyleIdx="0" presStyleCnt="1"/>
      <dgm:spPr/>
      <dgm:t>
        <a:bodyPr/>
        <a:lstStyle/>
        <a:p>
          <a:endParaRPr lang="en-MY"/>
        </a:p>
      </dgm:t>
    </dgm:pt>
    <dgm:pt modelId="{128D1760-D1E5-43AB-AAC5-D12D9817FA67}" type="pres">
      <dgm:prSet presAssocID="{A62F0FF5-64A3-497B-9F02-B07CF326AEC6}" presName="extraNode" presStyleLbl="node1" presStyleIdx="0" presStyleCnt="3"/>
      <dgm:spPr/>
    </dgm:pt>
    <dgm:pt modelId="{BA41E3C1-949D-45E5-ABE8-4C83482D5154}" type="pres">
      <dgm:prSet presAssocID="{A62F0FF5-64A3-497B-9F02-B07CF326AEC6}" presName="dstNode" presStyleLbl="node1" presStyleIdx="0" presStyleCnt="3"/>
      <dgm:spPr/>
    </dgm:pt>
    <dgm:pt modelId="{06A21B1F-1B7C-49B5-B959-03C8B1A02DEA}" type="pres">
      <dgm:prSet presAssocID="{B4C44768-E1D3-401F-A598-D2E547B224CE}" presName="text_1" presStyleLbl="node1" presStyleIdx="0" presStyleCnt="3">
        <dgm:presLayoutVars>
          <dgm:bulletEnabled val="1"/>
        </dgm:presLayoutVars>
      </dgm:prSet>
      <dgm:spPr/>
      <dgm:t>
        <a:bodyPr/>
        <a:lstStyle/>
        <a:p>
          <a:endParaRPr lang="en-MY"/>
        </a:p>
      </dgm:t>
    </dgm:pt>
    <dgm:pt modelId="{C2A68C39-1317-492C-9E91-AF01367FABBE}" type="pres">
      <dgm:prSet presAssocID="{B4C44768-E1D3-401F-A598-D2E547B224CE}" presName="accent_1" presStyleCnt="0"/>
      <dgm:spPr/>
    </dgm:pt>
    <dgm:pt modelId="{56D4B661-A01D-4B14-BF1D-72D28F94411A}" type="pres">
      <dgm:prSet presAssocID="{B4C44768-E1D3-401F-A598-D2E547B224CE}" presName="accentRepeatNode" presStyleLbl="solidFgAcc1" presStyleIdx="0" presStyleCnt="3"/>
      <dgm:spPr/>
    </dgm:pt>
    <dgm:pt modelId="{9B0A9071-E6C2-44A2-909A-8F7187B43FD3}" type="pres">
      <dgm:prSet presAssocID="{9A95B85C-56D1-4753-ACC7-FDAA5CD3B3E0}" presName="text_2" presStyleLbl="node1" presStyleIdx="1" presStyleCnt="3">
        <dgm:presLayoutVars>
          <dgm:bulletEnabled val="1"/>
        </dgm:presLayoutVars>
      </dgm:prSet>
      <dgm:spPr/>
      <dgm:t>
        <a:bodyPr/>
        <a:lstStyle/>
        <a:p>
          <a:endParaRPr lang="en-MY"/>
        </a:p>
      </dgm:t>
    </dgm:pt>
    <dgm:pt modelId="{480CC931-F4CD-46D7-8288-DDCB21C27A5E}" type="pres">
      <dgm:prSet presAssocID="{9A95B85C-56D1-4753-ACC7-FDAA5CD3B3E0}" presName="accent_2" presStyleCnt="0"/>
      <dgm:spPr/>
    </dgm:pt>
    <dgm:pt modelId="{0F220404-6444-4B4A-B91B-D17F680AE8FD}" type="pres">
      <dgm:prSet presAssocID="{9A95B85C-56D1-4753-ACC7-FDAA5CD3B3E0}" presName="accentRepeatNode" presStyleLbl="solidFgAcc1" presStyleIdx="1" presStyleCnt="3"/>
      <dgm:spPr/>
    </dgm:pt>
    <dgm:pt modelId="{C4F20582-3AC2-422C-B6AE-9C9A24AA5B5C}" type="pres">
      <dgm:prSet presAssocID="{7353413D-E394-4A84-B450-E79B5D4F742B}" presName="text_3" presStyleLbl="node1" presStyleIdx="2" presStyleCnt="3">
        <dgm:presLayoutVars>
          <dgm:bulletEnabled val="1"/>
        </dgm:presLayoutVars>
      </dgm:prSet>
      <dgm:spPr/>
      <dgm:t>
        <a:bodyPr/>
        <a:lstStyle/>
        <a:p>
          <a:endParaRPr lang="en-MY"/>
        </a:p>
      </dgm:t>
    </dgm:pt>
    <dgm:pt modelId="{E876FA95-A723-4E09-8A2C-C5CEBE5BF565}" type="pres">
      <dgm:prSet presAssocID="{7353413D-E394-4A84-B450-E79B5D4F742B}" presName="accent_3" presStyleCnt="0"/>
      <dgm:spPr/>
    </dgm:pt>
    <dgm:pt modelId="{EE301822-3C94-4CF3-AC7B-B5A95E817183}" type="pres">
      <dgm:prSet presAssocID="{7353413D-E394-4A84-B450-E79B5D4F742B}" presName="accentRepeatNode" presStyleLbl="solidFgAcc1" presStyleIdx="2" presStyleCnt="3"/>
      <dgm:spPr/>
    </dgm:pt>
  </dgm:ptLst>
  <dgm:cxnLst>
    <dgm:cxn modelId="{4DABEB90-5032-4D1A-B52F-0E56FA535339}" type="presOf" srcId="{7353413D-E394-4A84-B450-E79B5D4F742B}" destId="{C4F20582-3AC2-422C-B6AE-9C9A24AA5B5C}" srcOrd="0" destOrd="0" presId="urn:microsoft.com/office/officeart/2008/layout/VerticalCurvedList"/>
    <dgm:cxn modelId="{EFC4168D-7715-44CF-8D42-241E265A852E}" type="presOf" srcId="{B4C44768-E1D3-401F-A598-D2E547B224CE}" destId="{06A21B1F-1B7C-49B5-B959-03C8B1A02DEA}" srcOrd="0" destOrd="0" presId="urn:microsoft.com/office/officeart/2008/layout/VerticalCurvedList"/>
    <dgm:cxn modelId="{92568161-757B-4A6F-8F98-FD042A37B5D5}" type="presOf" srcId="{4B942155-046C-4743-B2BB-12C1D91184F9}" destId="{32930903-9BB5-4CA8-9620-01050B0C5061}" srcOrd="0" destOrd="0" presId="urn:microsoft.com/office/officeart/2008/layout/VerticalCurvedList"/>
    <dgm:cxn modelId="{5F2F4092-95A0-4C45-9C93-989D79F06523}" type="presOf" srcId="{A62F0FF5-64A3-497B-9F02-B07CF326AEC6}" destId="{A9DE2B15-9249-4805-A2EE-9D60338F5AE5}" srcOrd="0" destOrd="0" presId="urn:microsoft.com/office/officeart/2008/layout/VerticalCurvedList"/>
    <dgm:cxn modelId="{E969F431-D862-4E7D-8CFF-C29C918A1BA5}" srcId="{A62F0FF5-64A3-497B-9F02-B07CF326AEC6}" destId="{9A95B85C-56D1-4753-ACC7-FDAA5CD3B3E0}" srcOrd="1" destOrd="0" parTransId="{9D777831-F863-42AD-82BB-8C3B17F9141F}" sibTransId="{D8E770F5-E604-47F2-888F-839B8BF45DF4}"/>
    <dgm:cxn modelId="{9B9D477B-BCA5-4B7B-8092-AC362C4D0923}" srcId="{A62F0FF5-64A3-497B-9F02-B07CF326AEC6}" destId="{B4C44768-E1D3-401F-A598-D2E547B224CE}" srcOrd="0" destOrd="0" parTransId="{A1FB4C5F-2BA5-40D1-BADE-65878FB1CB08}" sibTransId="{4B942155-046C-4743-B2BB-12C1D91184F9}"/>
    <dgm:cxn modelId="{F54FDE2C-AA08-44AD-A6E1-BA2D020C94F0}" srcId="{A62F0FF5-64A3-497B-9F02-B07CF326AEC6}" destId="{7353413D-E394-4A84-B450-E79B5D4F742B}" srcOrd="2" destOrd="0" parTransId="{0D71606B-C194-41BA-AB97-B69C89CD979A}" sibTransId="{2A5B47C0-28D4-471F-A53A-32F70AE4FF7E}"/>
    <dgm:cxn modelId="{BD4DAFD4-E2F7-4CC4-ABFD-3B4226CB7EEE}" type="presOf" srcId="{9A95B85C-56D1-4753-ACC7-FDAA5CD3B3E0}" destId="{9B0A9071-E6C2-44A2-909A-8F7187B43FD3}" srcOrd="0" destOrd="0" presId="urn:microsoft.com/office/officeart/2008/layout/VerticalCurvedList"/>
    <dgm:cxn modelId="{2000041E-6D8B-4ED1-B609-E531931721F0}" type="presParOf" srcId="{A9DE2B15-9249-4805-A2EE-9D60338F5AE5}" destId="{F5F0E01B-995B-4F75-AC22-1CE7DE53C998}" srcOrd="0" destOrd="0" presId="urn:microsoft.com/office/officeart/2008/layout/VerticalCurvedList"/>
    <dgm:cxn modelId="{3AB2F1F7-C89C-4925-85A6-68FAE552559E}" type="presParOf" srcId="{F5F0E01B-995B-4F75-AC22-1CE7DE53C998}" destId="{C8E62F71-96DF-4065-BC4F-441F78916C22}" srcOrd="0" destOrd="0" presId="urn:microsoft.com/office/officeart/2008/layout/VerticalCurvedList"/>
    <dgm:cxn modelId="{A0305A37-7A45-40DE-AE79-B84FE58C4E3A}" type="presParOf" srcId="{C8E62F71-96DF-4065-BC4F-441F78916C22}" destId="{E3338A93-0498-45B5-A817-2EE17A58C5DF}" srcOrd="0" destOrd="0" presId="urn:microsoft.com/office/officeart/2008/layout/VerticalCurvedList"/>
    <dgm:cxn modelId="{3360AB02-B6E1-4019-AEE5-03349EDA6A65}" type="presParOf" srcId="{C8E62F71-96DF-4065-BC4F-441F78916C22}" destId="{32930903-9BB5-4CA8-9620-01050B0C5061}" srcOrd="1" destOrd="0" presId="urn:microsoft.com/office/officeart/2008/layout/VerticalCurvedList"/>
    <dgm:cxn modelId="{0B47AAEE-F00D-4B01-8532-F665B3B95E2B}" type="presParOf" srcId="{C8E62F71-96DF-4065-BC4F-441F78916C22}" destId="{128D1760-D1E5-43AB-AAC5-D12D9817FA67}" srcOrd="2" destOrd="0" presId="urn:microsoft.com/office/officeart/2008/layout/VerticalCurvedList"/>
    <dgm:cxn modelId="{B89D8D3D-EA89-4B65-AA11-573387CC1283}" type="presParOf" srcId="{C8E62F71-96DF-4065-BC4F-441F78916C22}" destId="{BA41E3C1-949D-45E5-ABE8-4C83482D5154}" srcOrd="3" destOrd="0" presId="urn:microsoft.com/office/officeart/2008/layout/VerticalCurvedList"/>
    <dgm:cxn modelId="{2C11A184-EBB8-4999-9749-D64D84AC708C}" type="presParOf" srcId="{F5F0E01B-995B-4F75-AC22-1CE7DE53C998}" destId="{06A21B1F-1B7C-49B5-B959-03C8B1A02DEA}" srcOrd="1" destOrd="0" presId="urn:microsoft.com/office/officeart/2008/layout/VerticalCurvedList"/>
    <dgm:cxn modelId="{CE3A07D9-7D16-4362-9F0E-A7DB4EC7AB3E}" type="presParOf" srcId="{F5F0E01B-995B-4F75-AC22-1CE7DE53C998}" destId="{C2A68C39-1317-492C-9E91-AF01367FABBE}" srcOrd="2" destOrd="0" presId="urn:microsoft.com/office/officeart/2008/layout/VerticalCurvedList"/>
    <dgm:cxn modelId="{401A86D8-E4A0-420C-B4D0-EBF254E57451}" type="presParOf" srcId="{C2A68C39-1317-492C-9E91-AF01367FABBE}" destId="{56D4B661-A01D-4B14-BF1D-72D28F94411A}" srcOrd="0" destOrd="0" presId="urn:microsoft.com/office/officeart/2008/layout/VerticalCurvedList"/>
    <dgm:cxn modelId="{94F180C6-FBC3-4CFA-8527-8CC6561F4B10}" type="presParOf" srcId="{F5F0E01B-995B-4F75-AC22-1CE7DE53C998}" destId="{9B0A9071-E6C2-44A2-909A-8F7187B43FD3}" srcOrd="3" destOrd="0" presId="urn:microsoft.com/office/officeart/2008/layout/VerticalCurvedList"/>
    <dgm:cxn modelId="{1DAF41F9-798B-47E6-BB19-714A498AC8A1}" type="presParOf" srcId="{F5F0E01B-995B-4F75-AC22-1CE7DE53C998}" destId="{480CC931-F4CD-46D7-8288-DDCB21C27A5E}" srcOrd="4" destOrd="0" presId="urn:microsoft.com/office/officeart/2008/layout/VerticalCurvedList"/>
    <dgm:cxn modelId="{409664D4-88A1-4CB1-AC8D-EE2F7A45E0ED}" type="presParOf" srcId="{480CC931-F4CD-46D7-8288-DDCB21C27A5E}" destId="{0F220404-6444-4B4A-B91B-D17F680AE8FD}" srcOrd="0" destOrd="0" presId="urn:microsoft.com/office/officeart/2008/layout/VerticalCurvedList"/>
    <dgm:cxn modelId="{9AC1E62F-0FB3-4108-8302-4ECD38167A03}" type="presParOf" srcId="{F5F0E01B-995B-4F75-AC22-1CE7DE53C998}" destId="{C4F20582-3AC2-422C-B6AE-9C9A24AA5B5C}" srcOrd="5" destOrd="0" presId="urn:microsoft.com/office/officeart/2008/layout/VerticalCurvedList"/>
    <dgm:cxn modelId="{547DAB5A-07F7-47CD-811C-78779655FB4D}" type="presParOf" srcId="{F5F0E01B-995B-4F75-AC22-1CE7DE53C998}" destId="{E876FA95-A723-4E09-8A2C-C5CEBE5BF565}" srcOrd="6" destOrd="0" presId="urn:microsoft.com/office/officeart/2008/layout/VerticalCurvedList"/>
    <dgm:cxn modelId="{0D11DF78-CBBF-4805-949F-F34069D4A498}" type="presParOf" srcId="{E876FA95-A723-4E09-8A2C-C5CEBE5BF565}" destId="{EE301822-3C94-4CF3-AC7B-B5A95E81718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C5A054-CEFD-4A54-9B64-87D7B41AAC25}" type="doc">
      <dgm:prSet loTypeId="urn:microsoft.com/office/officeart/2005/8/layout/hList1" loCatId="list" qsTypeId="urn:microsoft.com/office/officeart/2005/8/quickstyle/3d1" qsCatId="3D" csTypeId="urn:microsoft.com/office/officeart/2005/8/colors/colorful2" csCatId="colorful" phldr="1"/>
      <dgm:spPr/>
      <dgm:t>
        <a:bodyPr/>
        <a:lstStyle/>
        <a:p>
          <a:endParaRPr lang="en-MY"/>
        </a:p>
      </dgm:t>
    </dgm:pt>
    <dgm:pt modelId="{9AACB5D2-8BD8-4660-AE0F-88EE671E1285}">
      <dgm:prSet phldrT="[Text]" custT="1"/>
      <dgm:spPr/>
      <dgm:t>
        <a:bodyPr/>
        <a:lstStyle/>
        <a:p>
          <a:pPr>
            <a:lnSpc>
              <a:spcPct val="100000"/>
            </a:lnSpc>
            <a:spcBef>
              <a:spcPts val="0"/>
            </a:spcBef>
            <a:spcAft>
              <a:spcPts val="0"/>
            </a:spcAft>
          </a:pPr>
          <a:r>
            <a:rPr lang="ms-MY" sz="1600" b="1" dirty="0" smtClean="0">
              <a:latin typeface="Arial" panose="020B0604020202020204" pitchFamily="34" charset="0"/>
              <a:cs typeface="Arial" panose="020B0604020202020204" pitchFamily="34" charset="0"/>
            </a:rPr>
            <a:t>Major</a:t>
          </a:r>
          <a:endParaRPr lang="en-MY" sz="1600" b="1" dirty="0">
            <a:latin typeface="Arial" panose="020B0604020202020204" pitchFamily="34" charset="0"/>
            <a:cs typeface="Arial" panose="020B0604020202020204" pitchFamily="34" charset="0"/>
          </a:endParaRPr>
        </a:p>
      </dgm:t>
    </dgm:pt>
    <dgm:pt modelId="{FD8D0DCF-5193-4690-BFD9-CF26D3240972}" type="parTrans" cxnId="{99980249-D0A1-48F6-8F81-95A63E385914}">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C9A982EC-E51E-4321-800F-158E5C9FCB5D}" type="sibTrans" cxnId="{99980249-D0A1-48F6-8F81-95A63E385914}">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484E3A2F-65D7-4295-8EFD-9EE6E99A17E2}">
      <dgm:prSet phldrT="[Text]" custT="1"/>
      <dgm:spPr/>
      <dgm:t>
        <a:bodyPr/>
        <a:lstStyle/>
        <a:p>
          <a:pPr>
            <a:lnSpc>
              <a:spcPct val="100000"/>
            </a:lnSpc>
            <a:spcBef>
              <a:spcPts val="0"/>
            </a:spcBef>
            <a:spcAft>
              <a:spcPts val="0"/>
            </a:spcAft>
          </a:pPr>
          <a:r>
            <a:rPr lang="ms-MY" sz="1200" b="0" dirty="0" smtClean="0">
              <a:latin typeface="Arial" panose="020B0604020202020204" pitchFamily="34" charset="0"/>
              <a:cs typeface="Arial" panose="020B0604020202020204" pitchFamily="34" charset="0"/>
            </a:rPr>
            <a:t>Mempunyai </a:t>
          </a:r>
          <a:r>
            <a:rPr lang="ms-MY" sz="1200" b="1" dirty="0" smtClean="0">
              <a:latin typeface="Arial" panose="020B0604020202020204" pitchFamily="34" charset="0"/>
              <a:cs typeface="Arial" panose="020B0604020202020204" pitchFamily="34" charset="0"/>
            </a:rPr>
            <a:t>sekurang-kurangnya 70%* </a:t>
          </a:r>
          <a:r>
            <a:rPr lang="ms-MY" sz="1200" b="0" dirty="0" smtClean="0">
              <a:latin typeface="Arial" panose="020B0604020202020204" pitchFamily="34" charset="0"/>
              <a:cs typeface="Arial" panose="020B0604020202020204" pitchFamily="34" charset="0"/>
            </a:rPr>
            <a:t>komponen dalam sesuatu bidang utama program. </a:t>
          </a:r>
          <a:endParaRPr lang="en-MY" sz="1200" b="0" dirty="0">
            <a:latin typeface="Arial" panose="020B0604020202020204" pitchFamily="34" charset="0"/>
            <a:cs typeface="Arial" panose="020B0604020202020204" pitchFamily="34" charset="0"/>
          </a:endParaRPr>
        </a:p>
      </dgm:t>
    </dgm:pt>
    <dgm:pt modelId="{189B2FEF-9022-4701-9C36-D64C5F31BD69}" type="parTrans" cxnId="{1D35C5E5-54EB-4180-AAD6-035EA893E4DA}">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5A4188BE-868A-43CA-A578-31AEC9F8349B}" type="sibTrans" cxnId="{1D35C5E5-54EB-4180-AAD6-035EA893E4DA}">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02E75911-34E5-406B-AA3A-261FC894269F}">
      <dgm:prSet phldrT="[Text]" custT="1"/>
      <dgm:spPr/>
      <dgm:t>
        <a:bodyPr/>
        <a:lstStyle/>
        <a:p>
          <a:pPr>
            <a:lnSpc>
              <a:spcPct val="100000"/>
            </a:lnSpc>
            <a:spcBef>
              <a:spcPts val="0"/>
            </a:spcBef>
            <a:spcAft>
              <a:spcPts val="0"/>
            </a:spcAft>
          </a:pPr>
          <a:r>
            <a:rPr lang="ms-MY" sz="1200" b="0" dirty="0" smtClean="0">
              <a:latin typeface="Arial" panose="020B0604020202020204" pitchFamily="34" charset="0"/>
              <a:cs typeface="Arial" panose="020B0604020202020204" pitchFamily="34" charset="0"/>
            </a:rPr>
            <a:t>Contohnya Sarjana Muda Sains Aktuari/</a:t>
          </a:r>
          <a:r>
            <a:rPr lang="ms-MY" sz="1200" b="0" i="1" dirty="0" smtClean="0">
              <a:latin typeface="Arial" panose="020B0604020202020204" pitchFamily="34" charset="0"/>
              <a:cs typeface="Arial" panose="020B0604020202020204" pitchFamily="34" charset="0"/>
            </a:rPr>
            <a:t>Bachelor in Actuarial Science</a:t>
          </a:r>
          <a:endParaRPr lang="en-MY" sz="1200" b="0" dirty="0">
            <a:latin typeface="Arial" panose="020B0604020202020204" pitchFamily="34" charset="0"/>
            <a:cs typeface="Arial" panose="020B0604020202020204" pitchFamily="34" charset="0"/>
          </a:endParaRPr>
        </a:p>
      </dgm:t>
    </dgm:pt>
    <dgm:pt modelId="{7A6B598B-65C0-4C39-8AA5-D5886DBF55F7}" type="parTrans" cxnId="{6034FAF5-A7D4-4391-A7FA-E413895818AA}">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A48BED3A-AD02-42C9-8610-43F31A3C7DD8}" type="sibTrans" cxnId="{6034FAF5-A7D4-4391-A7FA-E413895818AA}">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B830905D-066D-4F51-B012-33A12B8D055C}">
      <dgm:prSet phldrT="[Text]" custT="1"/>
      <dgm:spPr/>
      <dgm:t>
        <a:bodyPr/>
        <a:lstStyle/>
        <a:p>
          <a:pPr>
            <a:lnSpc>
              <a:spcPct val="100000"/>
            </a:lnSpc>
            <a:spcBef>
              <a:spcPts val="0"/>
            </a:spcBef>
            <a:spcAft>
              <a:spcPts val="0"/>
            </a:spcAft>
          </a:pPr>
          <a:r>
            <a:rPr lang="ms-MY" sz="1400" b="1" dirty="0" smtClean="0">
              <a:latin typeface="Arial" panose="020B0604020202020204" pitchFamily="34" charset="0"/>
              <a:cs typeface="Arial" panose="020B0604020202020204" pitchFamily="34" charset="0"/>
            </a:rPr>
            <a:t>Major dengan Pengkhususan</a:t>
          </a:r>
          <a:endParaRPr lang="en-MY" sz="1400" b="1"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ms-MY" sz="1400" b="1" dirty="0" smtClean="0">
              <a:latin typeface="Arial" panose="020B0604020202020204" pitchFamily="34" charset="0"/>
              <a:cs typeface="Arial" panose="020B0604020202020204" pitchFamily="34" charset="0"/>
            </a:rPr>
            <a:t>(</a:t>
          </a:r>
          <a:r>
            <a:rPr lang="ms-MY" sz="1400" b="1" i="1" dirty="0" smtClean="0">
              <a:latin typeface="Arial" panose="020B0604020202020204" pitchFamily="34" charset="0"/>
              <a:cs typeface="Arial" panose="020B0604020202020204" pitchFamily="34" charset="0"/>
            </a:rPr>
            <a:t>Major with Specialisation</a:t>
          </a:r>
          <a:r>
            <a:rPr lang="ms-MY" sz="1400" b="1" dirty="0" smtClean="0">
              <a:latin typeface="Arial" panose="020B0604020202020204" pitchFamily="34" charset="0"/>
              <a:cs typeface="Arial" panose="020B0604020202020204" pitchFamily="34" charset="0"/>
            </a:rPr>
            <a:t>)</a:t>
          </a:r>
          <a:endParaRPr lang="en-MY" sz="1400" b="1" dirty="0">
            <a:latin typeface="Arial" panose="020B0604020202020204" pitchFamily="34" charset="0"/>
            <a:cs typeface="Arial" panose="020B0604020202020204" pitchFamily="34" charset="0"/>
          </a:endParaRPr>
        </a:p>
      </dgm:t>
    </dgm:pt>
    <dgm:pt modelId="{BA272533-178C-42E6-8751-A67CD0568A40}" type="parTrans" cxnId="{8995B2FA-237D-4B62-8B39-EAB9FEB16A85}">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69F59DFA-2597-4222-94C2-78AB79A7641A}" type="sibTrans" cxnId="{8995B2FA-237D-4B62-8B39-EAB9FEB16A85}">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B4F14386-7C4F-4168-8FA3-3B69C94ABE2D}">
      <dgm:prSet phldrT="[Text]" custT="1"/>
      <dgm:spPr/>
      <dgm:t>
        <a:bodyPr/>
        <a:lstStyle/>
        <a:p>
          <a:pPr>
            <a:lnSpc>
              <a:spcPct val="100000"/>
            </a:lnSpc>
            <a:spcBef>
              <a:spcPts val="0"/>
            </a:spcBef>
            <a:spcAft>
              <a:spcPts val="0"/>
            </a:spcAft>
          </a:pPr>
          <a:r>
            <a:rPr lang="ms-MY" sz="1200" b="0" dirty="0" smtClean="0">
              <a:latin typeface="Arial" panose="020B0604020202020204" pitchFamily="34" charset="0"/>
              <a:cs typeface="Arial" panose="020B0604020202020204" pitchFamily="34" charset="0"/>
            </a:rPr>
            <a:t>Bidang pengkhususan tertentu yang meliputi </a:t>
          </a:r>
          <a:r>
            <a:rPr lang="ms-MY" sz="1200" b="1" dirty="0" smtClean="0">
              <a:latin typeface="Arial" panose="020B0604020202020204" pitchFamily="34" charset="0"/>
              <a:cs typeface="Arial" panose="020B0604020202020204" pitchFamily="34" charset="0"/>
            </a:rPr>
            <a:t>25-30%</a:t>
          </a:r>
          <a:r>
            <a:rPr lang="ms-MY" sz="1200" b="0" dirty="0" smtClean="0">
              <a:latin typeface="Arial" panose="020B0604020202020204" pitchFamily="34" charset="0"/>
              <a:cs typeface="Arial" panose="020B0604020202020204" pitchFamily="34" charset="0"/>
            </a:rPr>
            <a:t>* pengetahuan dalam sesuatu bidang utama program**</a:t>
          </a:r>
          <a:endParaRPr lang="en-MY" sz="1200" b="0" dirty="0">
            <a:latin typeface="Arial" panose="020B0604020202020204" pitchFamily="34" charset="0"/>
            <a:cs typeface="Arial" panose="020B0604020202020204" pitchFamily="34" charset="0"/>
          </a:endParaRPr>
        </a:p>
      </dgm:t>
    </dgm:pt>
    <dgm:pt modelId="{BA586624-579B-481B-9DFC-9DF885CB6470}" type="parTrans" cxnId="{4BA15891-8FD5-4CB2-B929-165AC728F0EF}">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18D1CE21-4E77-4005-9A33-54CADD9A8B43}" type="sibTrans" cxnId="{4BA15891-8FD5-4CB2-B929-165AC728F0EF}">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9479F12D-7AC9-4D48-A130-30F7C62A6097}">
      <dgm:prSet phldrT="[Text]" custT="1"/>
      <dgm:spPr/>
      <dgm:t>
        <a:bodyPr/>
        <a:lstStyle/>
        <a:p>
          <a:pPr>
            <a:lnSpc>
              <a:spcPct val="100000"/>
            </a:lnSpc>
            <a:spcBef>
              <a:spcPts val="0"/>
            </a:spcBef>
            <a:spcAft>
              <a:spcPts val="0"/>
            </a:spcAft>
          </a:pPr>
          <a:r>
            <a:rPr lang="ms-MY" sz="1200" b="0" dirty="0" smtClean="0">
              <a:latin typeface="Arial" panose="020B0604020202020204" pitchFamily="34" charset="0"/>
              <a:cs typeface="Arial" panose="020B0604020202020204" pitchFamily="34" charset="0"/>
            </a:rPr>
            <a:t>Bidang pengkhususan dinyatakan dalam kurungan</a:t>
          </a:r>
          <a:endParaRPr lang="en-MY" sz="1200" b="0" dirty="0">
            <a:latin typeface="Arial" panose="020B0604020202020204" pitchFamily="34" charset="0"/>
            <a:cs typeface="Arial" panose="020B0604020202020204" pitchFamily="34" charset="0"/>
          </a:endParaRPr>
        </a:p>
      </dgm:t>
    </dgm:pt>
    <dgm:pt modelId="{D1C5E195-79E4-4717-B1EB-1B4D6DBB382E}" type="parTrans" cxnId="{829BCAF8-762D-4801-AEFE-15E3BF296471}">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E85426B0-5565-49CC-BF16-628199667482}" type="sibTrans" cxnId="{829BCAF8-762D-4801-AEFE-15E3BF296471}">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D02165FB-196D-4E7B-904C-D7A81CA9062F}">
      <dgm:prSet phldrT="[Text]" custT="1"/>
      <dgm:spPr/>
      <dgm:t>
        <a:bodyPr/>
        <a:lstStyle/>
        <a:p>
          <a:pPr>
            <a:lnSpc>
              <a:spcPct val="100000"/>
            </a:lnSpc>
            <a:spcBef>
              <a:spcPts val="0"/>
            </a:spcBef>
            <a:spcAft>
              <a:spcPts val="0"/>
            </a:spcAft>
          </a:pPr>
          <a:r>
            <a:rPr lang="ms-MY" sz="1600" b="1" dirty="0" smtClean="0">
              <a:latin typeface="Arial" panose="020B0604020202020204" pitchFamily="34" charset="0"/>
              <a:cs typeface="Arial" panose="020B0604020202020204" pitchFamily="34" charset="0"/>
            </a:rPr>
            <a:t>Major-Minor</a:t>
          </a:r>
          <a:endParaRPr lang="en-MY" sz="1600" b="1" dirty="0">
            <a:latin typeface="Arial" panose="020B0604020202020204" pitchFamily="34" charset="0"/>
            <a:cs typeface="Arial" panose="020B0604020202020204" pitchFamily="34" charset="0"/>
          </a:endParaRPr>
        </a:p>
      </dgm:t>
    </dgm:pt>
    <dgm:pt modelId="{E8E3A6B1-0549-44C8-A111-E55D14C1C967}" type="parTrans" cxnId="{3B6F0297-C84A-4F89-BAF9-902799333919}">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013C6A35-1245-4441-B9D2-71190C9D07F4}" type="sibTrans" cxnId="{3B6F0297-C84A-4F89-BAF9-902799333919}">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54FC6F3C-B64B-4E80-BFB6-883DDE5DDB3E}">
      <dgm:prSet phldrT="[Text]" custT="1"/>
      <dgm:spPr/>
      <dgm:t>
        <a:bodyPr/>
        <a:lstStyle/>
        <a:p>
          <a:pPr>
            <a:lnSpc>
              <a:spcPct val="100000"/>
            </a:lnSpc>
            <a:spcBef>
              <a:spcPts val="0"/>
            </a:spcBef>
            <a:spcAft>
              <a:spcPts val="0"/>
            </a:spcAft>
          </a:pPr>
          <a:r>
            <a:rPr lang="ms-MY" sz="1200" b="0" dirty="0" smtClean="0">
              <a:latin typeface="Arial" panose="020B0604020202020204" pitchFamily="34" charset="0"/>
              <a:cs typeface="Arial" panose="020B0604020202020204" pitchFamily="34" charset="0"/>
            </a:rPr>
            <a:t>Bidang pengajian minor yang merangkumi </a:t>
          </a:r>
          <a:r>
            <a:rPr lang="ms-MY" sz="1200" b="1" dirty="0" smtClean="0">
              <a:latin typeface="Arial" panose="020B0604020202020204" pitchFamily="34" charset="0"/>
              <a:cs typeface="Arial" panose="020B0604020202020204" pitchFamily="34" charset="0"/>
            </a:rPr>
            <a:t>25-30%</a:t>
          </a:r>
          <a:r>
            <a:rPr lang="ms-MY" sz="1200" b="0" dirty="0" smtClean="0">
              <a:latin typeface="Arial" panose="020B0604020202020204" pitchFamily="34" charset="0"/>
              <a:cs typeface="Arial" panose="020B0604020202020204" pitchFamily="34" charset="0"/>
            </a:rPr>
            <a:t> pengetahuan dalam bidang pengajian lain daripada bidang utama**</a:t>
          </a:r>
          <a:endParaRPr lang="en-MY" sz="1200" b="0" dirty="0">
            <a:latin typeface="Arial" panose="020B0604020202020204" pitchFamily="34" charset="0"/>
            <a:cs typeface="Arial" panose="020B0604020202020204" pitchFamily="34" charset="0"/>
          </a:endParaRPr>
        </a:p>
      </dgm:t>
    </dgm:pt>
    <dgm:pt modelId="{E80A9219-AEF4-4C81-BE90-F43AD05C1484}" type="parTrans" cxnId="{C870E034-C14B-4FF6-A385-443497573F0C}">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3B060950-269D-4C6B-80AB-E18E7AF90B77}" type="sibTrans" cxnId="{C870E034-C14B-4FF6-A385-443497573F0C}">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9A671DA3-6741-4991-B5AD-64F66B28BBF3}">
      <dgm:prSet phldrT="[Text]" custT="1"/>
      <dgm:spPr/>
      <dgm:t>
        <a:bodyPr/>
        <a:lstStyle/>
        <a:p>
          <a:pPr>
            <a:lnSpc>
              <a:spcPct val="100000"/>
            </a:lnSpc>
            <a:spcBef>
              <a:spcPts val="0"/>
            </a:spcBef>
            <a:spcAft>
              <a:spcPts val="0"/>
            </a:spcAft>
          </a:pPr>
          <a:r>
            <a:rPr lang="ms-MY" sz="1200" b="0" dirty="0" smtClean="0">
              <a:latin typeface="Arial" panose="020B0604020202020204" pitchFamily="34" charset="0"/>
              <a:cs typeface="Arial" panose="020B0604020202020204" pitchFamily="34" charset="0"/>
            </a:rPr>
            <a:t>Kata hubung </a:t>
          </a:r>
          <a:r>
            <a:rPr lang="ms-MY" sz="1200" b="1" dirty="0" smtClean="0">
              <a:latin typeface="Arial" panose="020B0604020202020204" pitchFamily="34" charset="0"/>
              <a:cs typeface="Arial" panose="020B0604020202020204" pitchFamily="34" charset="0"/>
            </a:rPr>
            <a:t>‘dengan’ (</a:t>
          </a:r>
          <a:r>
            <a:rPr lang="ms-MY" sz="1200" b="1" i="1" dirty="0" smtClean="0">
              <a:latin typeface="Arial" panose="020B0604020202020204" pitchFamily="34" charset="0"/>
              <a:cs typeface="Arial" panose="020B0604020202020204" pitchFamily="34" charset="0"/>
            </a:rPr>
            <a:t>with</a:t>
          </a:r>
          <a:r>
            <a:rPr lang="ms-MY" sz="1200" b="1" dirty="0" smtClean="0">
              <a:latin typeface="Arial" panose="020B0604020202020204" pitchFamily="34" charset="0"/>
              <a:cs typeface="Arial" panose="020B0604020202020204" pitchFamily="34" charset="0"/>
            </a:rPr>
            <a:t>)</a:t>
          </a:r>
          <a:endParaRPr lang="en-MY" sz="1200" b="1" dirty="0">
            <a:latin typeface="Arial" panose="020B0604020202020204" pitchFamily="34" charset="0"/>
            <a:cs typeface="Arial" panose="020B0604020202020204" pitchFamily="34" charset="0"/>
          </a:endParaRPr>
        </a:p>
      </dgm:t>
    </dgm:pt>
    <dgm:pt modelId="{B6DABFDE-34E4-42D6-9357-4916F5EEB174}" type="parTrans" cxnId="{CF8F7EB0-5ACB-495D-8CA0-2B723C7DB2DA}">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67559D51-619B-4A3D-924E-CA13B33E8CC8}" type="sibTrans" cxnId="{CF8F7EB0-5ACB-495D-8CA0-2B723C7DB2DA}">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96B103D3-0922-4405-A1B0-E11DAFA66ACE}">
      <dgm:prSet phldrT="[Text]" custT="1"/>
      <dgm:spPr/>
      <dgm:t>
        <a:bodyPr/>
        <a:lstStyle/>
        <a:p>
          <a:pPr>
            <a:lnSpc>
              <a:spcPct val="100000"/>
            </a:lnSpc>
            <a:spcBef>
              <a:spcPts val="0"/>
            </a:spcBef>
            <a:spcAft>
              <a:spcPts val="0"/>
            </a:spcAft>
          </a:pPr>
          <a:r>
            <a:rPr lang="ms-MY" sz="1200" b="0" dirty="0" smtClean="0">
              <a:latin typeface="Arial" panose="020B0604020202020204" pitchFamily="34" charset="0"/>
              <a:cs typeface="Arial" panose="020B0604020202020204" pitchFamily="34" charset="0"/>
            </a:rPr>
            <a:t>Contohnya Sarjana Muda Sains Komputer (Pengaturcaraan)/</a:t>
          </a:r>
          <a:r>
            <a:rPr lang="ms-MY" sz="1200" b="0" i="1" dirty="0" smtClean="0">
              <a:latin typeface="Arial" panose="020B0604020202020204" pitchFamily="34" charset="0"/>
              <a:cs typeface="Arial" panose="020B0604020202020204" pitchFamily="34" charset="0"/>
            </a:rPr>
            <a:t>Bachelor of Computer Science (Programming)</a:t>
          </a:r>
          <a:endParaRPr lang="en-MY" sz="1200" b="0" dirty="0">
            <a:latin typeface="Arial" panose="020B0604020202020204" pitchFamily="34" charset="0"/>
            <a:cs typeface="Arial" panose="020B0604020202020204" pitchFamily="34" charset="0"/>
          </a:endParaRPr>
        </a:p>
      </dgm:t>
    </dgm:pt>
    <dgm:pt modelId="{C6319AF2-E0AC-408B-AED3-6FBB73349CA8}" type="parTrans" cxnId="{97968E3E-6301-4150-BD87-05097483CFD0}">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91810F38-F195-4C93-AFA9-6C4397E4CE54}" type="sibTrans" cxnId="{97968E3E-6301-4150-BD87-05097483CFD0}">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8D7E2539-B1ED-49AA-AB16-D8311DF1C39C}">
      <dgm:prSet phldrT="[Text]" custT="1"/>
      <dgm:spPr/>
      <dgm:t>
        <a:bodyPr/>
        <a:lstStyle/>
        <a:p>
          <a:pPr>
            <a:lnSpc>
              <a:spcPct val="100000"/>
            </a:lnSpc>
            <a:spcBef>
              <a:spcPts val="0"/>
            </a:spcBef>
            <a:spcAft>
              <a:spcPts val="0"/>
            </a:spcAft>
          </a:pPr>
          <a:r>
            <a:rPr lang="ms-MY" sz="1200" b="0" dirty="0" smtClean="0">
              <a:latin typeface="Arial" panose="020B0604020202020204" pitchFamily="34" charset="0"/>
              <a:cs typeface="Arial" panose="020B0604020202020204" pitchFamily="34" charset="0"/>
            </a:rPr>
            <a:t>Contohnya Sarjana Muda Ekonomi dengan Matematik/</a:t>
          </a:r>
          <a:r>
            <a:rPr lang="ms-MY" sz="1200" b="0" i="1" dirty="0" smtClean="0">
              <a:latin typeface="Arial" panose="020B0604020202020204" pitchFamily="34" charset="0"/>
              <a:cs typeface="Arial" panose="020B0604020202020204" pitchFamily="34" charset="0"/>
            </a:rPr>
            <a:t>Bachelor in Economics  with Mathematics</a:t>
          </a:r>
          <a:r>
            <a:rPr lang="ms-MY" sz="1200" b="0" dirty="0" smtClean="0">
              <a:latin typeface="Arial" panose="020B0604020202020204" pitchFamily="34" charset="0"/>
              <a:cs typeface="Arial" panose="020B0604020202020204" pitchFamily="34" charset="0"/>
            </a:rPr>
            <a:t>. </a:t>
          </a:r>
          <a:endParaRPr lang="en-MY" sz="1200" b="0" dirty="0">
            <a:latin typeface="Arial" panose="020B0604020202020204" pitchFamily="34" charset="0"/>
            <a:cs typeface="Arial" panose="020B0604020202020204" pitchFamily="34" charset="0"/>
          </a:endParaRPr>
        </a:p>
      </dgm:t>
    </dgm:pt>
    <dgm:pt modelId="{8991A703-42C4-4FCA-A65F-6EEBDF75C9E6}" type="parTrans" cxnId="{BEA73254-ABEE-48FF-9660-F0E60576F2EC}">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6126F0C8-720A-4378-AD7B-414B51C971AD}" type="sibTrans" cxnId="{BEA73254-ABEE-48FF-9660-F0E60576F2EC}">
      <dgm:prSet/>
      <dgm:spPr/>
      <dgm:t>
        <a:bodyPr/>
        <a:lstStyle/>
        <a:p>
          <a:pPr>
            <a:lnSpc>
              <a:spcPct val="100000"/>
            </a:lnSpc>
            <a:spcBef>
              <a:spcPts val="0"/>
            </a:spcBef>
            <a:spcAft>
              <a:spcPts val="0"/>
            </a:spcAft>
          </a:pPr>
          <a:endParaRPr lang="en-MY" sz="1400" b="0">
            <a:latin typeface="Arial" panose="020B0604020202020204" pitchFamily="34" charset="0"/>
            <a:cs typeface="Arial" panose="020B0604020202020204" pitchFamily="34" charset="0"/>
          </a:endParaRPr>
        </a:p>
      </dgm:t>
    </dgm:pt>
    <dgm:pt modelId="{D86A6443-478F-4D77-B3EA-DB4F3B13067C}" type="pres">
      <dgm:prSet presAssocID="{01C5A054-CEFD-4A54-9B64-87D7B41AAC25}" presName="Name0" presStyleCnt="0">
        <dgm:presLayoutVars>
          <dgm:dir/>
          <dgm:animLvl val="lvl"/>
          <dgm:resizeHandles val="exact"/>
        </dgm:presLayoutVars>
      </dgm:prSet>
      <dgm:spPr/>
      <dgm:t>
        <a:bodyPr/>
        <a:lstStyle/>
        <a:p>
          <a:endParaRPr lang="en-MY"/>
        </a:p>
      </dgm:t>
    </dgm:pt>
    <dgm:pt modelId="{95FA3365-F210-4174-8382-9981442611E6}" type="pres">
      <dgm:prSet presAssocID="{9AACB5D2-8BD8-4660-AE0F-88EE671E1285}" presName="composite" presStyleCnt="0"/>
      <dgm:spPr/>
    </dgm:pt>
    <dgm:pt modelId="{4CF7FC96-A13D-4B6B-9A61-50E2496FBAEE}" type="pres">
      <dgm:prSet presAssocID="{9AACB5D2-8BD8-4660-AE0F-88EE671E1285}" presName="parTx" presStyleLbl="alignNode1" presStyleIdx="0" presStyleCnt="3">
        <dgm:presLayoutVars>
          <dgm:chMax val="0"/>
          <dgm:chPref val="0"/>
          <dgm:bulletEnabled val="1"/>
        </dgm:presLayoutVars>
      </dgm:prSet>
      <dgm:spPr/>
      <dgm:t>
        <a:bodyPr/>
        <a:lstStyle/>
        <a:p>
          <a:endParaRPr lang="en-MY"/>
        </a:p>
      </dgm:t>
    </dgm:pt>
    <dgm:pt modelId="{ACFA5886-7380-453C-AB45-B98F62D5D80D}" type="pres">
      <dgm:prSet presAssocID="{9AACB5D2-8BD8-4660-AE0F-88EE671E1285}" presName="desTx" presStyleLbl="alignAccFollowNode1" presStyleIdx="0" presStyleCnt="3" custScaleY="100000">
        <dgm:presLayoutVars>
          <dgm:bulletEnabled val="1"/>
        </dgm:presLayoutVars>
      </dgm:prSet>
      <dgm:spPr/>
      <dgm:t>
        <a:bodyPr/>
        <a:lstStyle/>
        <a:p>
          <a:endParaRPr lang="en-MY"/>
        </a:p>
      </dgm:t>
    </dgm:pt>
    <dgm:pt modelId="{BCE65625-1C9E-4F29-954F-91F6EA334619}" type="pres">
      <dgm:prSet presAssocID="{C9A982EC-E51E-4321-800F-158E5C9FCB5D}" presName="space" presStyleCnt="0"/>
      <dgm:spPr/>
    </dgm:pt>
    <dgm:pt modelId="{7B24C042-1859-4990-BDD2-E0FD4E140FC4}" type="pres">
      <dgm:prSet presAssocID="{B830905D-066D-4F51-B012-33A12B8D055C}" presName="composite" presStyleCnt="0"/>
      <dgm:spPr/>
    </dgm:pt>
    <dgm:pt modelId="{0CBD12E9-BB84-4175-90F0-87AFF076E0F3}" type="pres">
      <dgm:prSet presAssocID="{B830905D-066D-4F51-B012-33A12B8D055C}" presName="parTx" presStyleLbl="alignNode1" presStyleIdx="1" presStyleCnt="3">
        <dgm:presLayoutVars>
          <dgm:chMax val="0"/>
          <dgm:chPref val="0"/>
          <dgm:bulletEnabled val="1"/>
        </dgm:presLayoutVars>
      </dgm:prSet>
      <dgm:spPr/>
      <dgm:t>
        <a:bodyPr/>
        <a:lstStyle/>
        <a:p>
          <a:endParaRPr lang="en-MY"/>
        </a:p>
      </dgm:t>
    </dgm:pt>
    <dgm:pt modelId="{33FAD8DA-3524-416D-B57C-2FAA6D8BFC5B}" type="pres">
      <dgm:prSet presAssocID="{B830905D-066D-4F51-B012-33A12B8D055C}" presName="desTx" presStyleLbl="alignAccFollowNode1" presStyleIdx="1" presStyleCnt="3" custScaleY="100000">
        <dgm:presLayoutVars>
          <dgm:bulletEnabled val="1"/>
        </dgm:presLayoutVars>
      </dgm:prSet>
      <dgm:spPr/>
      <dgm:t>
        <a:bodyPr/>
        <a:lstStyle/>
        <a:p>
          <a:endParaRPr lang="en-MY"/>
        </a:p>
      </dgm:t>
    </dgm:pt>
    <dgm:pt modelId="{2C5823FD-D02F-4790-A130-BD2D1938674C}" type="pres">
      <dgm:prSet presAssocID="{69F59DFA-2597-4222-94C2-78AB79A7641A}" presName="space" presStyleCnt="0"/>
      <dgm:spPr/>
    </dgm:pt>
    <dgm:pt modelId="{F6CD60DD-4DE9-4264-A151-82F9AA8AA633}" type="pres">
      <dgm:prSet presAssocID="{D02165FB-196D-4E7B-904C-D7A81CA9062F}" presName="composite" presStyleCnt="0"/>
      <dgm:spPr/>
    </dgm:pt>
    <dgm:pt modelId="{501248DD-DBB2-48AB-A381-84A68A409742}" type="pres">
      <dgm:prSet presAssocID="{D02165FB-196D-4E7B-904C-D7A81CA9062F}" presName="parTx" presStyleLbl="alignNode1" presStyleIdx="2" presStyleCnt="3">
        <dgm:presLayoutVars>
          <dgm:chMax val="0"/>
          <dgm:chPref val="0"/>
          <dgm:bulletEnabled val="1"/>
        </dgm:presLayoutVars>
      </dgm:prSet>
      <dgm:spPr/>
      <dgm:t>
        <a:bodyPr/>
        <a:lstStyle/>
        <a:p>
          <a:endParaRPr lang="en-MY"/>
        </a:p>
      </dgm:t>
    </dgm:pt>
    <dgm:pt modelId="{1BDA4622-2C7C-4521-8B16-D289A2DC8A23}" type="pres">
      <dgm:prSet presAssocID="{D02165FB-196D-4E7B-904C-D7A81CA9062F}" presName="desTx" presStyleLbl="alignAccFollowNode1" presStyleIdx="2" presStyleCnt="3" custScaleY="100000">
        <dgm:presLayoutVars>
          <dgm:bulletEnabled val="1"/>
        </dgm:presLayoutVars>
      </dgm:prSet>
      <dgm:spPr/>
      <dgm:t>
        <a:bodyPr/>
        <a:lstStyle/>
        <a:p>
          <a:endParaRPr lang="en-MY"/>
        </a:p>
      </dgm:t>
    </dgm:pt>
  </dgm:ptLst>
  <dgm:cxnLst>
    <dgm:cxn modelId="{C3076941-93FB-4A15-BB46-24AFCA66BBAC}" type="presOf" srcId="{8D7E2539-B1ED-49AA-AB16-D8311DF1C39C}" destId="{1BDA4622-2C7C-4521-8B16-D289A2DC8A23}" srcOrd="0" destOrd="2" presId="urn:microsoft.com/office/officeart/2005/8/layout/hList1"/>
    <dgm:cxn modelId="{C870E034-C14B-4FF6-A385-443497573F0C}" srcId="{D02165FB-196D-4E7B-904C-D7A81CA9062F}" destId="{54FC6F3C-B64B-4E80-BFB6-883DDE5DDB3E}" srcOrd="0" destOrd="0" parTransId="{E80A9219-AEF4-4C81-BE90-F43AD05C1484}" sibTransId="{3B060950-269D-4C6B-80AB-E18E7AF90B77}"/>
    <dgm:cxn modelId="{CF8F7EB0-5ACB-495D-8CA0-2B723C7DB2DA}" srcId="{D02165FB-196D-4E7B-904C-D7A81CA9062F}" destId="{9A671DA3-6741-4991-B5AD-64F66B28BBF3}" srcOrd="1" destOrd="0" parTransId="{B6DABFDE-34E4-42D6-9357-4916F5EEB174}" sibTransId="{67559D51-619B-4A3D-924E-CA13B33E8CC8}"/>
    <dgm:cxn modelId="{84F71E82-0CCB-4F19-99F8-13592D6D8BDF}" type="presOf" srcId="{B4F14386-7C4F-4168-8FA3-3B69C94ABE2D}" destId="{33FAD8DA-3524-416D-B57C-2FAA6D8BFC5B}" srcOrd="0" destOrd="0" presId="urn:microsoft.com/office/officeart/2005/8/layout/hList1"/>
    <dgm:cxn modelId="{6034FAF5-A7D4-4391-A7FA-E413895818AA}" srcId="{9AACB5D2-8BD8-4660-AE0F-88EE671E1285}" destId="{02E75911-34E5-406B-AA3A-261FC894269F}" srcOrd="1" destOrd="0" parTransId="{7A6B598B-65C0-4C39-8AA5-D5886DBF55F7}" sibTransId="{A48BED3A-AD02-42C9-8610-43F31A3C7DD8}"/>
    <dgm:cxn modelId="{FBA2F17D-4BAB-4CC7-8ED5-D8FE213779DE}" type="presOf" srcId="{B830905D-066D-4F51-B012-33A12B8D055C}" destId="{0CBD12E9-BB84-4175-90F0-87AFF076E0F3}" srcOrd="0" destOrd="0" presId="urn:microsoft.com/office/officeart/2005/8/layout/hList1"/>
    <dgm:cxn modelId="{539A6CB5-7152-40A3-8D55-CF631C6FD678}" type="presOf" srcId="{54FC6F3C-B64B-4E80-BFB6-883DDE5DDB3E}" destId="{1BDA4622-2C7C-4521-8B16-D289A2DC8A23}" srcOrd="0" destOrd="0" presId="urn:microsoft.com/office/officeart/2005/8/layout/hList1"/>
    <dgm:cxn modelId="{F61FB5EE-BE13-4E13-8646-8BAF08C7D4B9}" type="presOf" srcId="{96B103D3-0922-4405-A1B0-E11DAFA66ACE}" destId="{33FAD8DA-3524-416D-B57C-2FAA6D8BFC5B}" srcOrd="0" destOrd="2" presId="urn:microsoft.com/office/officeart/2005/8/layout/hList1"/>
    <dgm:cxn modelId="{99980249-D0A1-48F6-8F81-95A63E385914}" srcId="{01C5A054-CEFD-4A54-9B64-87D7B41AAC25}" destId="{9AACB5D2-8BD8-4660-AE0F-88EE671E1285}" srcOrd="0" destOrd="0" parTransId="{FD8D0DCF-5193-4690-BFD9-CF26D3240972}" sibTransId="{C9A982EC-E51E-4321-800F-158E5C9FCB5D}"/>
    <dgm:cxn modelId="{4F2DF7E3-011F-40D9-83DC-10B4C0C556B5}" type="presOf" srcId="{9AACB5D2-8BD8-4660-AE0F-88EE671E1285}" destId="{4CF7FC96-A13D-4B6B-9A61-50E2496FBAEE}" srcOrd="0" destOrd="0" presId="urn:microsoft.com/office/officeart/2005/8/layout/hList1"/>
    <dgm:cxn modelId="{4BA15891-8FD5-4CB2-B929-165AC728F0EF}" srcId="{B830905D-066D-4F51-B012-33A12B8D055C}" destId="{B4F14386-7C4F-4168-8FA3-3B69C94ABE2D}" srcOrd="0" destOrd="0" parTransId="{BA586624-579B-481B-9DFC-9DF885CB6470}" sibTransId="{18D1CE21-4E77-4005-9A33-54CADD9A8B43}"/>
    <dgm:cxn modelId="{6915EED5-BFBB-443E-877E-D5A37307E527}" type="presOf" srcId="{D02165FB-196D-4E7B-904C-D7A81CA9062F}" destId="{501248DD-DBB2-48AB-A381-84A68A409742}" srcOrd="0" destOrd="0" presId="urn:microsoft.com/office/officeart/2005/8/layout/hList1"/>
    <dgm:cxn modelId="{74090D1F-A8B4-4C11-B030-9A694F3382A7}" type="presOf" srcId="{9A671DA3-6741-4991-B5AD-64F66B28BBF3}" destId="{1BDA4622-2C7C-4521-8B16-D289A2DC8A23}" srcOrd="0" destOrd="1" presId="urn:microsoft.com/office/officeart/2005/8/layout/hList1"/>
    <dgm:cxn modelId="{5092C324-93EF-4880-93B9-C7E0DB9465BA}" type="presOf" srcId="{02E75911-34E5-406B-AA3A-261FC894269F}" destId="{ACFA5886-7380-453C-AB45-B98F62D5D80D}" srcOrd="0" destOrd="1" presId="urn:microsoft.com/office/officeart/2005/8/layout/hList1"/>
    <dgm:cxn modelId="{829BCAF8-762D-4801-AEFE-15E3BF296471}" srcId="{B830905D-066D-4F51-B012-33A12B8D055C}" destId="{9479F12D-7AC9-4D48-A130-30F7C62A6097}" srcOrd="1" destOrd="0" parTransId="{D1C5E195-79E4-4717-B1EB-1B4D6DBB382E}" sibTransId="{E85426B0-5565-49CC-BF16-628199667482}"/>
    <dgm:cxn modelId="{1D35C5E5-54EB-4180-AAD6-035EA893E4DA}" srcId="{9AACB5D2-8BD8-4660-AE0F-88EE671E1285}" destId="{484E3A2F-65D7-4295-8EFD-9EE6E99A17E2}" srcOrd="0" destOrd="0" parTransId="{189B2FEF-9022-4701-9C36-D64C5F31BD69}" sibTransId="{5A4188BE-868A-43CA-A578-31AEC9F8349B}"/>
    <dgm:cxn modelId="{97968E3E-6301-4150-BD87-05097483CFD0}" srcId="{B830905D-066D-4F51-B012-33A12B8D055C}" destId="{96B103D3-0922-4405-A1B0-E11DAFA66ACE}" srcOrd="2" destOrd="0" parTransId="{C6319AF2-E0AC-408B-AED3-6FBB73349CA8}" sibTransId="{91810F38-F195-4C93-AFA9-6C4397E4CE54}"/>
    <dgm:cxn modelId="{7B8AC758-9093-4A4C-8143-B7DAE0D02B3B}" type="presOf" srcId="{484E3A2F-65D7-4295-8EFD-9EE6E99A17E2}" destId="{ACFA5886-7380-453C-AB45-B98F62D5D80D}" srcOrd="0" destOrd="0" presId="urn:microsoft.com/office/officeart/2005/8/layout/hList1"/>
    <dgm:cxn modelId="{3B6F0297-C84A-4F89-BAF9-902799333919}" srcId="{01C5A054-CEFD-4A54-9B64-87D7B41AAC25}" destId="{D02165FB-196D-4E7B-904C-D7A81CA9062F}" srcOrd="2" destOrd="0" parTransId="{E8E3A6B1-0549-44C8-A111-E55D14C1C967}" sibTransId="{013C6A35-1245-4441-B9D2-71190C9D07F4}"/>
    <dgm:cxn modelId="{BEA73254-ABEE-48FF-9660-F0E60576F2EC}" srcId="{D02165FB-196D-4E7B-904C-D7A81CA9062F}" destId="{8D7E2539-B1ED-49AA-AB16-D8311DF1C39C}" srcOrd="2" destOrd="0" parTransId="{8991A703-42C4-4FCA-A65F-6EEBDF75C9E6}" sibTransId="{6126F0C8-720A-4378-AD7B-414B51C971AD}"/>
    <dgm:cxn modelId="{EB1B0F4E-8765-4D98-A164-5984A726B7BB}" type="presOf" srcId="{9479F12D-7AC9-4D48-A130-30F7C62A6097}" destId="{33FAD8DA-3524-416D-B57C-2FAA6D8BFC5B}" srcOrd="0" destOrd="1" presId="urn:microsoft.com/office/officeart/2005/8/layout/hList1"/>
    <dgm:cxn modelId="{8995B2FA-237D-4B62-8B39-EAB9FEB16A85}" srcId="{01C5A054-CEFD-4A54-9B64-87D7B41AAC25}" destId="{B830905D-066D-4F51-B012-33A12B8D055C}" srcOrd="1" destOrd="0" parTransId="{BA272533-178C-42E6-8751-A67CD0568A40}" sibTransId="{69F59DFA-2597-4222-94C2-78AB79A7641A}"/>
    <dgm:cxn modelId="{A8160999-2505-45DA-B497-BBB8764E027D}" type="presOf" srcId="{01C5A054-CEFD-4A54-9B64-87D7B41AAC25}" destId="{D86A6443-478F-4D77-B3EA-DB4F3B13067C}" srcOrd="0" destOrd="0" presId="urn:microsoft.com/office/officeart/2005/8/layout/hList1"/>
    <dgm:cxn modelId="{53096A6D-9E80-433B-96BC-1210CE756667}" type="presParOf" srcId="{D86A6443-478F-4D77-B3EA-DB4F3B13067C}" destId="{95FA3365-F210-4174-8382-9981442611E6}" srcOrd="0" destOrd="0" presId="urn:microsoft.com/office/officeart/2005/8/layout/hList1"/>
    <dgm:cxn modelId="{76D5E5A1-3CEC-4A83-B5F2-C82A4C590BCC}" type="presParOf" srcId="{95FA3365-F210-4174-8382-9981442611E6}" destId="{4CF7FC96-A13D-4B6B-9A61-50E2496FBAEE}" srcOrd="0" destOrd="0" presId="urn:microsoft.com/office/officeart/2005/8/layout/hList1"/>
    <dgm:cxn modelId="{49640939-A807-4FCD-A1F5-4EDC124487E4}" type="presParOf" srcId="{95FA3365-F210-4174-8382-9981442611E6}" destId="{ACFA5886-7380-453C-AB45-B98F62D5D80D}" srcOrd="1" destOrd="0" presId="urn:microsoft.com/office/officeart/2005/8/layout/hList1"/>
    <dgm:cxn modelId="{F0C1918A-17C9-49AF-A7DF-8C3CE3A02929}" type="presParOf" srcId="{D86A6443-478F-4D77-B3EA-DB4F3B13067C}" destId="{BCE65625-1C9E-4F29-954F-91F6EA334619}" srcOrd="1" destOrd="0" presId="urn:microsoft.com/office/officeart/2005/8/layout/hList1"/>
    <dgm:cxn modelId="{4E97B97E-CE7B-4E06-B182-877E48C2D7B0}" type="presParOf" srcId="{D86A6443-478F-4D77-B3EA-DB4F3B13067C}" destId="{7B24C042-1859-4990-BDD2-E0FD4E140FC4}" srcOrd="2" destOrd="0" presId="urn:microsoft.com/office/officeart/2005/8/layout/hList1"/>
    <dgm:cxn modelId="{AD5747C3-22DE-4B39-8D07-3E2E06ACF211}" type="presParOf" srcId="{7B24C042-1859-4990-BDD2-E0FD4E140FC4}" destId="{0CBD12E9-BB84-4175-90F0-87AFF076E0F3}" srcOrd="0" destOrd="0" presId="urn:microsoft.com/office/officeart/2005/8/layout/hList1"/>
    <dgm:cxn modelId="{9DC02F92-A9EA-4E51-BCD9-6B8A7033C78C}" type="presParOf" srcId="{7B24C042-1859-4990-BDD2-E0FD4E140FC4}" destId="{33FAD8DA-3524-416D-B57C-2FAA6D8BFC5B}" srcOrd="1" destOrd="0" presId="urn:microsoft.com/office/officeart/2005/8/layout/hList1"/>
    <dgm:cxn modelId="{03392F5B-0B36-4BAC-BDD3-1DE3822B0A04}" type="presParOf" srcId="{D86A6443-478F-4D77-B3EA-DB4F3B13067C}" destId="{2C5823FD-D02F-4790-A130-BD2D1938674C}" srcOrd="3" destOrd="0" presId="urn:microsoft.com/office/officeart/2005/8/layout/hList1"/>
    <dgm:cxn modelId="{49B2F23A-6212-4D0E-9D15-643ACDEE6742}" type="presParOf" srcId="{D86A6443-478F-4D77-B3EA-DB4F3B13067C}" destId="{F6CD60DD-4DE9-4264-A151-82F9AA8AA633}" srcOrd="4" destOrd="0" presId="urn:microsoft.com/office/officeart/2005/8/layout/hList1"/>
    <dgm:cxn modelId="{F8881E0C-A3D9-45FC-945E-DCE551CE5C75}" type="presParOf" srcId="{F6CD60DD-4DE9-4264-A151-82F9AA8AA633}" destId="{501248DD-DBB2-48AB-A381-84A68A409742}" srcOrd="0" destOrd="0" presId="urn:microsoft.com/office/officeart/2005/8/layout/hList1"/>
    <dgm:cxn modelId="{39219030-9994-4827-B989-54227656012B}" type="presParOf" srcId="{F6CD60DD-4DE9-4264-A151-82F9AA8AA633}" destId="{1BDA4622-2C7C-4521-8B16-D289A2DC8A2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D8AC8-A51F-4ECC-A50A-149398A4D2F3}">
      <dsp:nvSpPr>
        <dsp:cNvPr id="0" name=""/>
        <dsp:cNvSpPr/>
      </dsp:nvSpPr>
      <dsp:spPr>
        <a:xfrm>
          <a:off x="0" y="463054"/>
          <a:ext cx="6712920" cy="705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71CCB0-C510-43FA-B4E2-B770E9CDD7E9}">
      <dsp:nvSpPr>
        <dsp:cNvPr id="0" name=""/>
        <dsp:cNvSpPr/>
      </dsp:nvSpPr>
      <dsp:spPr>
        <a:xfrm>
          <a:off x="319584" y="49774"/>
          <a:ext cx="6391689" cy="8265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613" tIns="0" rIns="177613" bIns="0" numCol="1" spcCol="1270" anchor="ctr" anchorCtr="0">
          <a:noAutofit/>
        </a:bodyPr>
        <a:lstStyle/>
        <a:p>
          <a:pPr lvl="0" algn="l" defTabSz="1066800">
            <a:lnSpc>
              <a:spcPct val="90000"/>
            </a:lnSpc>
            <a:spcBef>
              <a:spcPct val="0"/>
            </a:spcBef>
            <a:spcAft>
              <a:spcPct val="35000"/>
            </a:spcAft>
          </a:pPr>
          <a:r>
            <a:rPr lang="en-US" sz="2400" kern="1200" dirty="0" smtClean="0"/>
            <a:t>Bab 1 – </a:t>
          </a:r>
          <a:r>
            <a:rPr lang="en-US" sz="2400" kern="1200" dirty="0" err="1" smtClean="0"/>
            <a:t>istilah</a:t>
          </a:r>
          <a:r>
            <a:rPr lang="en-US" sz="2400" kern="1200" dirty="0" smtClean="0"/>
            <a:t> </a:t>
          </a:r>
          <a:r>
            <a:rPr lang="en-US" sz="2400" kern="1200" dirty="0" err="1" smtClean="0"/>
            <a:t>dan</a:t>
          </a:r>
          <a:r>
            <a:rPr lang="en-US" sz="2400" kern="1200" dirty="0" smtClean="0"/>
            <a:t> </a:t>
          </a:r>
          <a:r>
            <a:rPr lang="en-US" sz="2400" kern="1200" dirty="0" err="1" smtClean="0"/>
            <a:t>perkara</a:t>
          </a:r>
          <a:r>
            <a:rPr lang="en-US" sz="2400" kern="1200" dirty="0" smtClean="0"/>
            <a:t> </a:t>
          </a:r>
          <a:r>
            <a:rPr lang="en-US" sz="2400" kern="1200" dirty="0" err="1" smtClean="0"/>
            <a:t>penting</a:t>
          </a:r>
          <a:r>
            <a:rPr lang="en-US" sz="2400" kern="1200" dirty="0" smtClean="0"/>
            <a:t> </a:t>
          </a:r>
          <a:r>
            <a:rPr lang="en-US" sz="2400" kern="1200" dirty="0" err="1" smtClean="0"/>
            <a:t>berkaitan</a:t>
          </a:r>
          <a:r>
            <a:rPr lang="en-US" sz="2400" kern="1200" dirty="0" smtClean="0"/>
            <a:t> program </a:t>
          </a:r>
          <a:r>
            <a:rPr lang="en-US" sz="2400" kern="1200" dirty="0" err="1" smtClean="0"/>
            <a:t>akademik</a:t>
          </a:r>
          <a:endParaRPr lang="en-US" sz="2400" kern="1200" dirty="0"/>
        </a:p>
      </dsp:txBody>
      <dsp:txXfrm>
        <a:off x="359933" y="90123"/>
        <a:ext cx="6310991" cy="745862"/>
      </dsp:txXfrm>
    </dsp:sp>
    <dsp:sp modelId="{BF0149C8-CF8D-44A0-8AB5-6A36EEA935F6}">
      <dsp:nvSpPr>
        <dsp:cNvPr id="0" name=""/>
        <dsp:cNvSpPr/>
      </dsp:nvSpPr>
      <dsp:spPr>
        <a:xfrm>
          <a:off x="0" y="1733135"/>
          <a:ext cx="6712920" cy="705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3808D5-1F7B-44FD-9AD5-BCD0E8E99673}">
      <dsp:nvSpPr>
        <dsp:cNvPr id="0" name=""/>
        <dsp:cNvSpPr/>
      </dsp:nvSpPr>
      <dsp:spPr>
        <a:xfrm>
          <a:off x="319584" y="1319854"/>
          <a:ext cx="6391689" cy="8265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613" tIns="0" rIns="177613" bIns="0" numCol="1" spcCol="1270" anchor="ctr" anchorCtr="0">
          <a:noAutofit/>
        </a:bodyPr>
        <a:lstStyle/>
        <a:p>
          <a:pPr lvl="0" algn="l" defTabSz="1066800">
            <a:lnSpc>
              <a:spcPct val="90000"/>
            </a:lnSpc>
            <a:spcBef>
              <a:spcPct val="0"/>
            </a:spcBef>
            <a:spcAft>
              <a:spcPct val="35000"/>
            </a:spcAft>
          </a:pPr>
          <a:r>
            <a:rPr lang="en-US" sz="2400" kern="1200" dirty="0" smtClean="0"/>
            <a:t>Bab 2 – proses </a:t>
          </a:r>
          <a:r>
            <a:rPr lang="en-US" sz="2400" kern="1200" dirty="0" err="1" smtClean="0"/>
            <a:t>kelulusan</a:t>
          </a:r>
          <a:r>
            <a:rPr lang="en-US" sz="2400" kern="1200" dirty="0" smtClean="0"/>
            <a:t> program </a:t>
          </a:r>
          <a:r>
            <a:rPr lang="en-US" sz="2400" kern="1200" dirty="0" err="1" smtClean="0"/>
            <a:t>akademik</a:t>
          </a:r>
          <a:r>
            <a:rPr lang="en-US" sz="2400" kern="1200" dirty="0" smtClean="0"/>
            <a:t> </a:t>
          </a:r>
          <a:r>
            <a:rPr lang="en-US" sz="2400" kern="1200" dirty="0" err="1" smtClean="0"/>
            <a:t>baharu</a:t>
          </a:r>
          <a:endParaRPr lang="en-US" sz="2400" kern="1200" dirty="0"/>
        </a:p>
      </dsp:txBody>
      <dsp:txXfrm>
        <a:off x="359933" y="1360203"/>
        <a:ext cx="6310991" cy="745862"/>
      </dsp:txXfrm>
    </dsp:sp>
    <dsp:sp modelId="{860C3192-8E44-49AC-A92B-5D56C5D5B689}">
      <dsp:nvSpPr>
        <dsp:cNvPr id="0" name=""/>
        <dsp:cNvSpPr/>
      </dsp:nvSpPr>
      <dsp:spPr>
        <a:xfrm>
          <a:off x="0" y="3003214"/>
          <a:ext cx="6712920" cy="705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171787-1A38-4D31-9BD8-33E0802FED90}">
      <dsp:nvSpPr>
        <dsp:cNvPr id="0" name=""/>
        <dsp:cNvSpPr/>
      </dsp:nvSpPr>
      <dsp:spPr>
        <a:xfrm>
          <a:off x="319584" y="2589935"/>
          <a:ext cx="6391689" cy="8265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613" tIns="0" rIns="177613" bIns="0" numCol="1" spcCol="1270" anchor="ctr" anchorCtr="0">
          <a:noAutofit/>
        </a:bodyPr>
        <a:lstStyle/>
        <a:p>
          <a:pPr lvl="0" algn="l" defTabSz="1066800">
            <a:lnSpc>
              <a:spcPct val="90000"/>
            </a:lnSpc>
            <a:spcBef>
              <a:spcPct val="0"/>
            </a:spcBef>
            <a:spcAft>
              <a:spcPct val="35000"/>
            </a:spcAft>
          </a:pPr>
          <a:r>
            <a:rPr lang="en-US" sz="2400" kern="1200" dirty="0" smtClean="0"/>
            <a:t>Bab 3 – </a:t>
          </a:r>
          <a:r>
            <a:rPr lang="en-US" sz="2400" kern="1200" dirty="0" err="1" smtClean="0"/>
            <a:t>panduan</a:t>
          </a:r>
          <a:r>
            <a:rPr lang="en-US" sz="2400" kern="1200" dirty="0" smtClean="0"/>
            <a:t> </a:t>
          </a:r>
          <a:r>
            <a:rPr lang="en-US" sz="2400" kern="1200" dirty="0" err="1" smtClean="0"/>
            <a:t>berkaitan</a:t>
          </a:r>
          <a:r>
            <a:rPr lang="en-US" sz="2400" kern="1200" dirty="0" smtClean="0"/>
            <a:t> </a:t>
          </a:r>
          <a:r>
            <a:rPr lang="en-US" sz="2400" kern="1200" dirty="0" err="1" smtClean="0"/>
            <a:t>semakan</a:t>
          </a:r>
          <a:r>
            <a:rPr lang="en-US" sz="2400" kern="1200" dirty="0" smtClean="0"/>
            <a:t> </a:t>
          </a:r>
          <a:r>
            <a:rPr lang="en-US" sz="2400" kern="1200" dirty="0" err="1" smtClean="0"/>
            <a:t>kurikulum</a:t>
          </a:r>
          <a:r>
            <a:rPr lang="en-US" sz="2400" kern="1200" dirty="0" smtClean="0"/>
            <a:t> </a:t>
          </a:r>
          <a:r>
            <a:rPr lang="en-US" sz="2400" kern="1200" dirty="0" err="1" smtClean="0"/>
            <a:t>dan</a:t>
          </a:r>
          <a:r>
            <a:rPr lang="en-US" sz="2400" kern="1200" dirty="0" smtClean="0"/>
            <a:t> </a:t>
          </a:r>
          <a:r>
            <a:rPr lang="en-US" sz="2400" kern="1200" dirty="0" err="1" smtClean="0"/>
            <a:t>perubahan</a:t>
          </a:r>
          <a:r>
            <a:rPr lang="en-US" sz="2400" kern="1200" dirty="0" smtClean="0"/>
            <a:t> </a:t>
          </a:r>
          <a:r>
            <a:rPr lang="en-US" sz="2400" kern="1200" dirty="0" err="1" smtClean="0"/>
            <a:t>maklumat</a:t>
          </a:r>
          <a:r>
            <a:rPr lang="en-US" sz="2400" kern="1200" dirty="0" smtClean="0"/>
            <a:t> program</a:t>
          </a:r>
          <a:endParaRPr lang="en-US" sz="2400" kern="1200" dirty="0"/>
        </a:p>
      </dsp:txBody>
      <dsp:txXfrm>
        <a:off x="359933" y="2630284"/>
        <a:ext cx="6310991" cy="7458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7FC96-A13D-4B6B-9A61-50E2496FBAEE}">
      <dsp:nvSpPr>
        <dsp:cNvPr id="0" name=""/>
        <dsp:cNvSpPr/>
      </dsp:nvSpPr>
      <dsp:spPr>
        <a:xfrm>
          <a:off x="3215" y="76599"/>
          <a:ext cx="1933269" cy="77330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100000"/>
            </a:lnSpc>
            <a:spcBef>
              <a:spcPct val="0"/>
            </a:spcBef>
            <a:spcAft>
              <a:spcPts val="0"/>
            </a:spcAft>
          </a:pPr>
          <a:r>
            <a:rPr lang="ms-MY" sz="1600" b="1" kern="1200" dirty="0" smtClean="0">
              <a:latin typeface="Arial" panose="020B0604020202020204" pitchFamily="34" charset="0"/>
              <a:cs typeface="Arial" panose="020B0604020202020204" pitchFamily="34" charset="0"/>
            </a:rPr>
            <a:t>Dwimajor </a:t>
          </a:r>
          <a:endParaRPr lang="en-MY" sz="1600" b="1" kern="1200" dirty="0" smtClean="0">
            <a:latin typeface="Arial" panose="020B0604020202020204" pitchFamily="34" charset="0"/>
            <a:cs typeface="Arial" panose="020B0604020202020204" pitchFamily="34" charset="0"/>
          </a:endParaRPr>
        </a:p>
        <a:p>
          <a:pPr lvl="0" algn="ctr" defTabSz="711200">
            <a:lnSpc>
              <a:spcPct val="100000"/>
            </a:lnSpc>
            <a:spcBef>
              <a:spcPct val="0"/>
            </a:spcBef>
            <a:spcAft>
              <a:spcPts val="0"/>
            </a:spcAft>
          </a:pPr>
          <a:r>
            <a:rPr lang="ms-MY" sz="1600" b="1" i="1" kern="1200" dirty="0" smtClean="0">
              <a:latin typeface="Arial" panose="020B0604020202020204" pitchFamily="34" charset="0"/>
              <a:cs typeface="Arial" panose="020B0604020202020204" pitchFamily="34" charset="0"/>
            </a:rPr>
            <a:t>(Double Major)</a:t>
          </a:r>
          <a:endParaRPr lang="en-MY" sz="1600" b="1" kern="1200" dirty="0">
            <a:latin typeface="Arial" panose="020B0604020202020204" pitchFamily="34" charset="0"/>
            <a:cs typeface="Arial" panose="020B0604020202020204" pitchFamily="34" charset="0"/>
          </a:endParaRPr>
        </a:p>
      </dsp:txBody>
      <dsp:txXfrm>
        <a:off x="3215" y="76599"/>
        <a:ext cx="1933269" cy="773307"/>
      </dsp:txXfrm>
    </dsp:sp>
    <dsp:sp modelId="{ACFA5886-7380-453C-AB45-B98F62D5D80D}">
      <dsp:nvSpPr>
        <dsp:cNvPr id="0" name=""/>
        <dsp:cNvSpPr/>
      </dsp:nvSpPr>
      <dsp:spPr>
        <a:xfrm>
          <a:off x="3215" y="849906"/>
          <a:ext cx="1933269" cy="401755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0"/>
            </a:spcAft>
            <a:buChar char="••"/>
          </a:pPr>
          <a:r>
            <a:rPr lang="ms-MY" sz="1200" b="1" kern="1200" dirty="0" smtClean="0">
              <a:latin typeface="Arial" panose="020B0604020202020204" pitchFamily="34" charset="0"/>
              <a:cs typeface="Arial" panose="020B0604020202020204" pitchFamily="34" charset="0"/>
            </a:rPr>
            <a:t>Disiplin umum yang sama </a:t>
          </a:r>
          <a:r>
            <a:rPr lang="ms-MY" sz="1200" b="0" kern="1200" dirty="0" smtClean="0">
              <a:latin typeface="Arial" panose="020B0604020202020204" pitchFamily="34" charset="0"/>
              <a:cs typeface="Arial" panose="020B0604020202020204" pitchFamily="34" charset="0"/>
            </a:rPr>
            <a:t>dalam </a:t>
          </a:r>
          <a:r>
            <a:rPr lang="ms-MY" sz="1200" b="1" kern="1200" dirty="0" smtClean="0">
              <a:latin typeface="Arial" panose="020B0604020202020204" pitchFamily="34" charset="0"/>
              <a:cs typeface="Arial" panose="020B0604020202020204" pitchFamily="34" charset="0"/>
            </a:rPr>
            <a:t>2 bidang berbeza </a:t>
          </a:r>
          <a:r>
            <a:rPr lang="ms-MY" sz="1200" b="0" kern="1200" dirty="0" smtClean="0">
              <a:latin typeface="Arial" panose="020B0604020202020204" pitchFamily="34" charset="0"/>
              <a:cs typeface="Arial" panose="020B0604020202020204" pitchFamily="34" charset="0"/>
            </a:rPr>
            <a:t>dengan peratus pengetahuan setiap bidang sebanyak </a:t>
          </a:r>
          <a:r>
            <a:rPr lang="ms-MY" sz="1200" b="1" kern="1200" dirty="0" smtClean="0">
              <a:latin typeface="Arial" panose="020B0604020202020204" pitchFamily="34" charset="0"/>
              <a:cs typeface="Arial" panose="020B0604020202020204" pitchFamily="34" charset="0"/>
            </a:rPr>
            <a:t>50%</a:t>
          </a:r>
          <a:r>
            <a:rPr lang="ms-MY" sz="1200" b="0" kern="1200" dirty="0" smtClean="0">
              <a:latin typeface="Arial" panose="020B0604020202020204" pitchFamily="34" charset="0"/>
              <a:cs typeface="Arial" panose="020B0604020202020204" pitchFamily="34" charset="0"/>
            </a:rPr>
            <a:t>* daripada kandungan teras program</a:t>
          </a:r>
          <a:endParaRPr lang="en-MY" sz="1200" b="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ms-MY" sz="1200" b="0" kern="1200" dirty="0" smtClean="0">
              <a:latin typeface="Arial" panose="020B0604020202020204" pitchFamily="34" charset="0"/>
              <a:cs typeface="Arial" panose="020B0604020202020204" pitchFamily="34" charset="0"/>
            </a:rPr>
            <a:t>Kata hubung </a:t>
          </a:r>
          <a:r>
            <a:rPr lang="ms-MY" sz="1200" b="1" kern="1200" dirty="0" smtClean="0">
              <a:latin typeface="Arial" panose="020B0604020202020204" pitchFamily="34" charset="0"/>
              <a:cs typeface="Arial" panose="020B0604020202020204" pitchFamily="34" charset="0"/>
            </a:rPr>
            <a:t>‘dan’ (</a:t>
          </a:r>
          <a:r>
            <a:rPr lang="ms-MY" sz="1200" b="1" i="1" kern="1200" dirty="0" smtClean="0">
              <a:latin typeface="Arial" panose="020B0604020202020204" pitchFamily="34" charset="0"/>
              <a:cs typeface="Arial" panose="020B0604020202020204" pitchFamily="34" charset="0"/>
            </a:rPr>
            <a:t>and</a:t>
          </a:r>
          <a:r>
            <a:rPr lang="ms-MY" sz="1200" b="1" kern="1200" dirty="0" smtClean="0">
              <a:latin typeface="Arial" panose="020B0604020202020204" pitchFamily="34" charset="0"/>
              <a:cs typeface="Arial" panose="020B0604020202020204" pitchFamily="34" charset="0"/>
            </a:rPr>
            <a:t>)</a:t>
          </a:r>
          <a:endParaRPr lang="en-MY" sz="1200" b="1"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ms-MY" sz="1200" b="0" kern="1200" dirty="0" smtClean="0">
              <a:latin typeface="Arial" panose="020B0604020202020204" pitchFamily="34" charset="0"/>
              <a:cs typeface="Arial" panose="020B0604020202020204" pitchFamily="34" charset="0"/>
            </a:rPr>
            <a:t>Contohnya Sarjana Muda Pengurusan Sumber Manusia dan Kewangan/</a:t>
          </a:r>
          <a:r>
            <a:rPr lang="ms-MY" sz="1200" b="0" i="1" kern="1200" dirty="0" smtClean="0">
              <a:latin typeface="Arial" panose="020B0604020202020204" pitchFamily="34" charset="0"/>
              <a:cs typeface="Arial" panose="020B0604020202020204" pitchFamily="34" charset="0"/>
            </a:rPr>
            <a:t>Bachelor in Human Resource Management and Finance</a:t>
          </a:r>
          <a:r>
            <a:rPr lang="ms-MY" sz="1200" b="0" kern="1200" dirty="0" smtClean="0">
              <a:latin typeface="Arial" panose="020B0604020202020204" pitchFamily="34" charset="0"/>
              <a:cs typeface="Arial" panose="020B0604020202020204" pitchFamily="34" charset="0"/>
            </a:rPr>
            <a:t>. </a:t>
          </a:r>
          <a:endParaRPr lang="en-MY" sz="1200" b="0" kern="1200" dirty="0">
            <a:latin typeface="Arial" panose="020B0604020202020204" pitchFamily="34" charset="0"/>
            <a:cs typeface="Arial" panose="020B0604020202020204" pitchFamily="34" charset="0"/>
          </a:endParaRPr>
        </a:p>
      </dsp:txBody>
      <dsp:txXfrm>
        <a:off x="3215" y="849906"/>
        <a:ext cx="1933269" cy="4017555"/>
      </dsp:txXfrm>
    </dsp:sp>
    <dsp:sp modelId="{F6C77136-64A6-4729-936C-EF0D6EF1D725}">
      <dsp:nvSpPr>
        <dsp:cNvPr id="0" name=""/>
        <dsp:cNvSpPr/>
      </dsp:nvSpPr>
      <dsp:spPr>
        <a:xfrm>
          <a:off x="2207141" y="76599"/>
          <a:ext cx="1933269" cy="773307"/>
        </a:xfrm>
        <a:prstGeom prst="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err="1" smtClean="0">
              <a:latin typeface="Arial" panose="020B0604020202020204" pitchFamily="34" charset="0"/>
              <a:cs typeface="Arial" panose="020B0604020202020204" pitchFamily="34" charset="0"/>
            </a:rPr>
            <a:t>Dwi</a:t>
          </a:r>
          <a:r>
            <a:rPr lang="en-US" sz="1600" b="1" kern="1200" dirty="0" smtClean="0">
              <a:latin typeface="Arial" panose="020B0604020202020204" pitchFamily="34" charset="0"/>
              <a:cs typeface="Arial" panose="020B0604020202020204" pitchFamily="34" charset="0"/>
            </a:rPr>
            <a:t> </a:t>
          </a:r>
          <a:r>
            <a:rPr lang="en-US" sz="1600" b="1" kern="1200" dirty="0" err="1" smtClean="0">
              <a:latin typeface="Arial" panose="020B0604020202020204" pitchFamily="34" charset="0"/>
              <a:cs typeface="Arial" panose="020B0604020202020204" pitchFamily="34" charset="0"/>
            </a:rPr>
            <a:t>Ijazah</a:t>
          </a:r>
          <a:r>
            <a:rPr lang="en-US" sz="1600" b="1" kern="1200" dirty="0" smtClean="0">
              <a:latin typeface="Arial" panose="020B0604020202020204" pitchFamily="34" charset="0"/>
              <a:cs typeface="Arial" panose="020B0604020202020204" pitchFamily="34" charset="0"/>
            </a:rPr>
            <a:t> </a:t>
          </a:r>
        </a:p>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(Double Degree)</a:t>
          </a:r>
          <a:endParaRPr lang="en-MY" sz="1600" b="1" kern="1200" dirty="0">
            <a:latin typeface="Arial" panose="020B0604020202020204" pitchFamily="34" charset="0"/>
            <a:cs typeface="Arial" panose="020B0604020202020204" pitchFamily="34" charset="0"/>
          </a:endParaRPr>
        </a:p>
      </dsp:txBody>
      <dsp:txXfrm>
        <a:off x="2207141" y="76599"/>
        <a:ext cx="1933269" cy="773307"/>
      </dsp:txXfrm>
    </dsp:sp>
    <dsp:sp modelId="{FBA69B60-8BE3-4FEE-B330-862220A3D8C0}">
      <dsp:nvSpPr>
        <dsp:cNvPr id="0" name=""/>
        <dsp:cNvSpPr/>
      </dsp:nvSpPr>
      <dsp:spPr>
        <a:xfrm>
          <a:off x="2207141" y="849906"/>
          <a:ext cx="1933269" cy="4017555"/>
        </a:xfrm>
        <a:prstGeom prst="rect">
          <a:avLst/>
        </a:prstGeom>
        <a:solidFill>
          <a:schemeClr val="accent3">
            <a:tint val="40000"/>
            <a:alpha val="90000"/>
            <a:hueOff val="3572285"/>
            <a:satOff val="-4598"/>
            <a:lumOff val="-358"/>
            <a:alphaOff val="0"/>
          </a:schemeClr>
        </a:solidFill>
        <a:ln w="9525" cap="flat" cmpd="sng" algn="ctr">
          <a:solidFill>
            <a:schemeClr val="accent3">
              <a:tint val="40000"/>
              <a:alpha val="90000"/>
              <a:hueOff val="3572285"/>
              <a:satOff val="-4598"/>
              <a:lumOff val="-35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ms-MY" sz="1200" b="0" kern="1200" dirty="0" smtClean="0">
              <a:latin typeface="Arial" panose="020B0604020202020204" pitchFamily="34" charset="0"/>
              <a:cs typeface="Arial" panose="020B0604020202020204" pitchFamily="34" charset="0"/>
            </a:rPr>
            <a:t>Gabungan </a:t>
          </a:r>
          <a:r>
            <a:rPr lang="ms-MY" sz="1200" b="1" kern="1200" dirty="0" smtClean="0">
              <a:latin typeface="Arial" panose="020B0604020202020204" pitchFamily="34" charset="0"/>
              <a:cs typeface="Arial" panose="020B0604020202020204" pitchFamily="34" charset="0"/>
            </a:rPr>
            <a:t>2 program </a:t>
          </a:r>
          <a:r>
            <a:rPr lang="ms-MY" sz="1200" b="0" kern="1200" dirty="0" smtClean="0">
              <a:latin typeface="Arial" panose="020B0604020202020204" pitchFamily="34" charset="0"/>
              <a:cs typeface="Arial" panose="020B0604020202020204" pitchFamily="34" charset="0"/>
            </a:rPr>
            <a:t>pengajian </a:t>
          </a:r>
          <a:r>
            <a:rPr lang="ms-MY" sz="1200" b="1" kern="1200" dirty="0" smtClean="0">
              <a:latin typeface="Arial" panose="020B0604020202020204" pitchFamily="34" charset="0"/>
              <a:cs typeface="Arial" panose="020B0604020202020204" pitchFamily="34" charset="0"/>
            </a:rPr>
            <a:t>daripada bidang yang berbeza </a:t>
          </a:r>
          <a:r>
            <a:rPr lang="ms-MY" sz="1200" b="0" kern="1200" dirty="0" smtClean="0">
              <a:latin typeface="Arial" panose="020B0604020202020204" pitchFamily="34" charset="0"/>
              <a:cs typeface="Arial" panose="020B0604020202020204" pitchFamily="34" charset="0"/>
            </a:rPr>
            <a:t>yang melibatkan institusi yang sama atau </a:t>
          </a:r>
          <a:r>
            <a:rPr lang="ms-MY" sz="1200" b="1" kern="1200" dirty="0" smtClean="0">
              <a:latin typeface="Arial" panose="020B0604020202020204" pitchFamily="34" charset="0"/>
              <a:cs typeface="Arial" panose="020B0604020202020204" pitchFamily="34" charset="0"/>
            </a:rPr>
            <a:t>2 institusi penganugerahan </a:t>
          </a:r>
          <a:r>
            <a:rPr lang="ms-MY" sz="1200" b="0" kern="1200" dirty="0" smtClean="0">
              <a:latin typeface="Arial" panose="020B0604020202020204" pitchFamily="34" charset="0"/>
              <a:cs typeface="Arial" panose="020B0604020202020204" pitchFamily="34" charset="0"/>
            </a:rPr>
            <a:t>ijazah (</a:t>
          </a:r>
          <a:r>
            <a:rPr lang="ms-MY" sz="1200" b="0" i="1" kern="1200" dirty="0" smtClean="0">
              <a:latin typeface="Arial" panose="020B0604020202020204" pitchFamily="34" charset="0"/>
              <a:cs typeface="Arial" panose="020B0604020202020204" pitchFamily="34" charset="0"/>
            </a:rPr>
            <a:t>degree granting institutions</a:t>
          </a:r>
          <a:r>
            <a:rPr lang="ms-MY" sz="1200" b="0" kern="1200" dirty="0" smtClean="0">
              <a:latin typeface="Arial" panose="020B0604020202020204" pitchFamily="34" charset="0"/>
              <a:cs typeface="Arial" panose="020B0604020202020204" pitchFamily="34" charset="0"/>
            </a:rPr>
            <a:t>) yang bekerjasama dan setanding (</a:t>
          </a:r>
          <a:r>
            <a:rPr lang="ms-MY" sz="1200" b="0" i="1" kern="1200" dirty="0" smtClean="0">
              <a:latin typeface="Arial" panose="020B0604020202020204" pitchFamily="34" charset="0"/>
              <a:cs typeface="Arial" panose="020B0604020202020204" pitchFamily="34" charset="0"/>
            </a:rPr>
            <a:t>equalstanding</a:t>
          </a:r>
          <a:r>
            <a:rPr lang="ms-MY" sz="1200" b="0" kern="1200" dirty="0" smtClean="0">
              <a:latin typeface="Arial" panose="020B0604020202020204" pitchFamily="34" charset="0"/>
              <a:cs typeface="Arial" panose="020B0604020202020204" pitchFamily="34" charset="0"/>
            </a:rPr>
            <a:t>) dan membawa kepada penganugerahan </a:t>
          </a:r>
          <a:r>
            <a:rPr lang="ms-MY" sz="1200" b="1" kern="1200" dirty="0" smtClean="0">
              <a:latin typeface="Arial" panose="020B0604020202020204" pitchFamily="34" charset="0"/>
              <a:cs typeface="Arial" panose="020B0604020202020204" pitchFamily="34" charset="0"/>
            </a:rPr>
            <a:t>2 skrol </a:t>
          </a:r>
          <a:r>
            <a:rPr lang="ms-MY" sz="1200" b="0" kern="1200" dirty="0" smtClean="0">
              <a:latin typeface="Arial" panose="020B0604020202020204" pitchFamily="34" charset="0"/>
              <a:cs typeface="Arial" panose="020B0604020202020204" pitchFamily="34" charset="0"/>
            </a:rPr>
            <a:t>oleh institusi yang terlibat.</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err="1" smtClean="0">
              <a:latin typeface="Arial" panose="020B0604020202020204" pitchFamily="34" charset="0"/>
              <a:cs typeface="Arial" panose="020B0604020202020204" pitchFamily="34" charset="0"/>
            </a:rPr>
            <a:t>Contohnya</a:t>
          </a:r>
          <a:r>
            <a:rPr lang="en-US" sz="1200" b="0" kern="1200" dirty="0" smtClean="0">
              <a:latin typeface="Arial" panose="020B0604020202020204" pitchFamily="34" charset="0"/>
              <a:cs typeface="Arial" panose="020B0604020202020204" pitchFamily="34" charset="0"/>
            </a:rPr>
            <a:t> </a:t>
          </a:r>
          <a:r>
            <a:rPr lang="en-US" sz="1200" b="0" kern="1200" dirty="0" err="1" smtClean="0">
              <a:latin typeface="Arial" panose="020B0604020202020204" pitchFamily="34" charset="0"/>
              <a:cs typeface="Arial" panose="020B0604020202020204" pitchFamily="34" charset="0"/>
            </a:rPr>
            <a:t>Sarjana</a:t>
          </a:r>
          <a:r>
            <a:rPr lang="en-US" sz="1200" b="0" kern="1200" dirty="0" smtClean="0">
              <a:latin typeface="Arial" panose="020B0604020202020204" pitchFamily="34" charset="0"/>
              <a:cs typeface="Arial" panose="020B0604020202020204" pitchFamily="34" charset="0"/>
            </a:rPr>
            <a:t> </a:t>
          </a:r>
          <a:r>
            <a:rPr lang="en-US" sz="1200" b="0" kern="1200" dirty="0" err="1" smtClean="0">
              <a:latin typeface="Arial" panose="020B0604020202020204" pitchFamily="34" charset="0"/>
              <a:cs typeface="Arial" panose="020B0604020202020204" pitchFamily="34" charset="0"/>
            </a:rPr>
            <a:t>Muda</a:t>
          </a:r>
          <a:r>
            <a:rPr lang="en-US" sz="1200" b="0" kern="1200" dirty="0" smtClean="0">
              <a:latin typeface="Arial" panose="020B0604020202020204" pitchFamily="34" charset="0"/>
              <a:cs typeface="Arial" panose="020B0604020202020204" pitchFamily="34" charset="0"/>
            </a:rPr>
            <a:t> </a:t>
          </a:r>
          <a:r>
            <a:rPr lang="en-US" sz="1200" b="0" kern="1200" dirty="0" err="1" smtClean="0">
              <a:latin typeface="Arial" panose="020B0604020202020204" pitchFamily="34" charset="0"/>
              <a:cs typeface="Arial" panose="020B0604020202020204" pitchFamily="34" charset="0"/>
            </a:rPr>
            <a:t>Sains</a:t>
          </a:r>
          <a:r>
            <a:rPr lang="en-US" sz="1200" b="0" kern="1200" dirty="0" smtClean="0">
              <a:latin typeface="Arial" panose="020B0604020202020204" pitchFamily="34" charset="0"/>
              <a:cs typeface="Arial" panose="020B0604020202020204" pitchFamily="34" charset="0"/>
            </a:rPr>
            <a:t> </a:t>
          </a:r>
          <a:r>
            <a:rPr lang="en-US" sz="1200" b="0" kern="1200" dirty="0" err="1" smtClean="0">
              <a:latin typeface="Arial" panose="020B0604020202020204" pitchFamily="34" charset="0"/>
              <a:cs typeface="Arial" panose="020B0604020202020204" pitchFamily="34" charset="0"/>
            </a:rPr>
            <a:t>Matematik</a:t>
          </a:r>
          <a:r>
            <a:rPr lang="en-US" sz="1200" b="0" kern="1200" dirty="0" smtClean="0">
              <a:latin typeface="Arial" panose="020B0604020202020204" pitchFamily="34" charset="0"/>
              <a:cs typeface="Arial" panose="020B0604020202020204" pitchFamily="34" charset="0"/>
            </a:rPr>
            <a:t>/ </a:t>
          </a:r>
          <a:r>
            <a:rPr lang="en-US" sz="1200" b="0" i="1" kern="1200" dirty="0" smtClean="0">
              <a:latin typeface="Arial" panose="020B0604020202020204" pitchFamily="34" charset="0"/>
              <a:cs typeface="Arial" panose="020B0604020202020204" pitchFamily="34" charset="0"/>
            </a:rPr>
            <a:t>Bachelor of Science in Mathematics </a:t>
          </a:r>
          <a:r>
            <a:rPr lang="en-US" sz="1200" b="0" kern="1200" dirty="0" err="1" smtClean="0">
              <a:latin typeface="Arial" panose="020B0604020202020204" pitchFamily="34" charset="0"/>
              <a:cs typeface="Arial" panose="020B0604020202020204" pitchFamily="34" charset="0"/>
            </a:rPr>
            <a:t>dan</a:t>
          </a:r>
          <a:r>
            <a:rPr lang="en-US" sz="1200" b="0" kern="1200" dirty="0" smtClean="0">
              <a:latin typeface="Arial" panose="020B0604020202020204" pitchFamily="34" charset="0"/>
              <a:cs typeface="Arial" panose="020B0604020202020204" pitchFamily="34" charset="0"/>
            </a:rPr>
            <a:t> </a:t>
          </a:r>
          <a:r>
            <a:rPr lang="en-US" sz="1200" b="0" kern="1200" dirty="0" err="1" smtClean="0">
              <a:latin typeface="Arial" panose="020B0604020202020204" pitchFamily="34" charset="0"/>
              <a:cs typeface="Arial" panose="020B0604020202020204" pitchFamily="34" charset="0"/>
            </a:rPr>
            <a:t>Sarjana</a:t>
          </a:r>
          <a:r>
            <a:rPr lang="en-US" sz="1200" b="0" kern="1200" dirty="0" smtClean="0">
              <a:latin typeface="Arial" panose="020B0604020202020204" pitchFamily="34" charset="0"/>
              <a:cs typeface="Arial" panose="020B0604020202020204" pitchFamily="34" charset="0"/>
            </a:rPr>
            <a:t> </a:t>
          </a:r>
          <a:r>
            <a:rPr lang="en-US" sz="1200" b="0" kern="1200" dirty="0" err="1" smtClean="0">
              <a:latin typeface="Arial" panose="020B0604020202020204" pitchFamily="34" charset="0"/>
              <a:cs typeface="Arial" panose="020B0604020202020204" pitchFamily="34" charset="0"/>
            </a:rPr>
            <a:t>Muda</a:t>
          </a:r>
          <a:r>
            <a:rPr lang="en-US" sz="1200" b="0" kern="1200" dirty="0" smtClean="0">
              <a:latin typeface="Arial" panose="020B0604020202020204" pitchFamily="34" charset="0"/>
              <a:cs typeface="Arial" panose="020B0604020202020204" pitchFamily="34" charset="0"/>
            </a:rPr>
            <a:t> </a:t>
          </a:r>
          <a:r>
            <a:rPr lang="en-US" sz="1200" b="0" kern="1200" dirty="0" err="1" smtClean="0">
              <a:latin typeface="Arial" panose="020B0604020202020204" pitchFamily="34" charset="0"/>
              <a:cs typeface="Arial" panose="020B0604020202020204" pitchFamily="34" charset="0"/>
            </a:rPr>
            <a:t>Pentadbiran</a:t>
          </a:r>
          <a:r>
            <a:rPr lang="en-US" sz="1200" b="0" kern="1200" dirty="0" smtClean="0">
              <a:latin typeface="Arial" panose="020B0604020202020204" pitchFamily="34" charset="0"/>
              <a:cs typeface="Arial" panose="020B0604020202020204" pitchFamily="34" charset="0"/>
            </a:rPr>
            <a:t> </a:t>
          </a:r>
          <a:r>
            <a:rPr lang="en-US" sz="1200" b="0" kern="1200" dirty="0" err="1" smtClean="0">
              <a:latin typeface="Arial" panose="020B0604020202020204" pitchFamily="34" charset="0"/>
              <a:cs typeface="Arial" panose="020B0604020202020204" pitchFamily="34" charset="0"/>
            </a:rPr>
            <a:t>Perniagaan</a:t>
          </a:r>
          <a:r>
            <a:rPr lang="en-US" sz="1200" b="0" kern="1200" dirty="0" smtClean="0">
              <a:latin typeface="Arial" panose="020B0604020202020204" pitchFamily="34" charset="0"/>
              <a:cs typeface="Arial" panose="020B0604020202020204" pitchFamily="34" charset="0"/>
            </a:rPr>
            <a:t>/</a:t>
          </a:r>
          <a:r>
            <a:rPr lang="en-US" sz="1200" b="0" i="1" kern="1200" dirty="0" smtClean="0">
              <a:latin typeface="Arial" panose="020B0604020202020204" pitchFamily="34" charset="0"/>
              <a:cs typeface="Arial" panose="020B0604020202020204" pitchFamily="34" charset="0"/>
            </a:rPr>
            <a:t>Bachelor</a:t>
          </a:r>
          <a:r>
            <a:rPr lang="en-US" sz="1200" b="0" kern="1200" dirty="0" smtClean="0">
              <a:latin typeface="Arial" panose="020B0604020202020204" pitchFamily="34" charset="0"/>
              <a:cs typeface="Arial" panose="020B0604020202020204" pitchFamily="34" charset="0"/>
            </a:rPr>
            <a:t> o</a:t>
          </a:r>
          <a:r>
            <a:rPr lang="en-US" sz="1200" b="0" i="1" kern="1200" dirty="0" smtClean="0">
              <a:latin typeface="Arial" panose="020B0604020202020204" pitchFamily="34" charset="0"/>
              <a:cs typeface="Arial" panose="020B0604020202020204" pitchFamily="34" charset="0"/>
            </a:rPr>
            <a:t>f Business Administration</a:t>
          </a:r>
          <a:endParaRPr lang="en-US" sz="1200" b="0" i="1" kern="1200" dirty="0">
            <a:latin typeface="Arial" panose="020B0604020202020204" pitchFamily="34" charset="0"/>
            <a:cs typeface="Arial" panose="020B0604020202020204" pitchFamily="34" charset="0"/>
          </a:endParaRPr>
        </a:p>
      </dsp:txBody>
      <dsp:txXfrm>
        <a:off x="2207141" y="849906"/>
        <a:ext cx="1933269" cy="4017555"/>
      </dsp:txXfrm>
    </dsp:sp>
    <dsp:sp modelId="{0CBD12E9-BB84-4175-90F0-87AFF076E0F3}">
      <dsp:nvSpPr>
        <dsp:cNvPr id="0" name=""/>
        <dsp:cNvSpPr/>
      </dsp:nvSpPr>
      <dsp:spPr>
        <a:xfrm>
          <a:off x="4411068" y="76599"/>
          <a:ext cx="1933269" cy="773307"/>
        </a:xfrm>
        <a:prstGeom prst="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100000"/>
            </a:lnSpc>
            <a:spcBef>
              <a:spcPct val="0"/>
            </a:spcBef>
            <a:spcAft>
              <a:spcPts val="0"/>
            </a:spcAft>
          </a:pPr>
          <a:r>
            <a:rPr lang="ms-MY" sz="1600" b="1" kern="1200" dirty="0" smtClean="0">
              <a:latin typeface="Arial" panose="020B0604020202020204" pitchFamily="34" charset="0"/>
              <a:cs typeface="Arial" panose="020B0604020202020204" pitchFamily="34" charset="0"/>
            </a:rPr>
            <a:t>Dual Ijazah</a:t>
          </a:r>
          <a:endParaRPr lang="en-MY" sz="1600" b="1" kern="1200" dirty="0" smtClean="0">
            <a:latin typeface="Arial" panose="020B0604020202020204" pitchFamily="34" charset="0"/>
            <a:cs typeface="Arial" panose="020B0604020202020204" pitchFamily="34" charset="0"/>
          </a:endParaRPr>
        </a:p>
        <a:p>
          <a:pPr lvl="0" algn="ctr" defTabSz="711200">
            <a:lnSpc>
              <a:spcPct val="100000"/>
            </a:lnSpc>
            <a:spcBef>
              <a:spcPct val="0"/>
            </a:spcBef>
            <a:spcAft>
              <a:spcPts val="0"/>
            </a:spcAft>
          </a:pPr>
          <a:r>
            <a:rPr lang="ms-MY" sz="1600" b="1" kern="1200" dirty="0" smtClean="0">
              <a:latin typeface="Arial" panose="020B0604020202020204" pitchFamily="34" charset="0"/>
              <a:cs typeface="Arial" panose="020B0604020202020204" pitchFamily="34" charset="0"/>
            </a:rPr>
            <a:t>(</a:t>
          </a:r>
          <a:r>
            <a:rPr lang="ms-MY" sz="1600" b="1" i="1" kern="1200" dirty="0" smtClean="0">
              <a:latin typeface="Arial" panose="020B0604020202020204" pitchFamily="34" charset="0"/>
              <a:cs typeface="Arial" panose="020B0604020202020204" pitchFamily="34" charset="0"/>
            </a:rPr>
            <a:t>Dual Degree</a:t>
          </a:r>
          <a:r>
            <a:rPr lang="ms-MY" sz="1600" b="1" kern="1200" dirty="0" smtClean="0">
              <a:latin typeface="Arial" panose="020B0604020202020204" pitchFamily="34" charset="0"/>
              <a:cs typeface="Arial" panose="020B0604020202020204" pitchFamily="34" charset="0"/>
            </a:rPr>
            <a:t>)</a:t>
          </a:r>
          <a:endParaRPr lang="en-MY" sz="1600" b="1" kern="1200" dirty="0">
            <a:latin typeface="Arial" panose="020B0604020202020204" pitchFamily="34" charset="0"/>
            <a:cs typeface="Arial" panose="020B0604020202020204" pitchFamily="34" charset="0"/>
          </a:endParaRPr>
        </a:p>
      </dsp:txBody>
      <dsp:txXfrm>
        <a:off x="4411068" y="76599"/>
        <a:ext cx="1933269" cy="773307"/>
      </dsp:txXfrm>
    </dsp:sp>
    <dsp:sp modelId="{33FAD8DA-3524-416D-B57C-2FAA6D8BFC5B}">
      <dsp:nvSpPr>
        <dsp:cNvPr id="0" name=""/>
        <dsp:cNvSpPr/>
      </dsp:nvSpPr>
      <dsp:spPr>
        <a:xfrm>
          <a:off x="4411068" y="849906"/>
          <a:ext cx="1933269" cy="4017555"/>
        </a:xfrm>
        <a:prstGeom prst="rect">
          <a:avLst/>
        </a:prstGeom>
        <a:solidFill>
          <a:schemeClr val="accent3">
            <a:tint val="40000"/>
            <a:alpha val="90000"/>
            <a:hueOff val="7144569"/>
            <a:satOff val="-9195"/>
            <a:lumOff val="-717"/>
            <a:alphaOff val="0"/>
          </a:schemeClr>
        </a:solidFill>
        <a:ln w="9525" cap="flat" cmpd="sng" algn="ctr">
          <a:solidFill>
            <a:schemeClr val="accent3">
              <a:tint val="40000"/>
              <a:alpha val="90000"/>
              <a:hueOff val="7144569"/>
              <a:satOff val="-9195"/>
              <a:lumOff val="-7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0"/>
            </a:spcAft>
            <a:buChar char="••"/>
          </a:pPr>
          <a:r>
            <a:rPr lang="ms-MY" sz="1200" b="0" kern="1200" dirty="0" smtClean="0">
              <a:latin typeface="Arial" panose="020B0604020202020204" pitchFamily="34" charset="0"/>
              <a:cs typeface="Arial" panose="020B0604020202020204" pitchFamily="34" charset="0"/>
            </a:rPr>
            <a:t>Gabungan </a:t>
          </a:r>
          <a:r>
            <a:rPr lang="ms-MY" sz="1200" b="1" kern="1200" dirty="0" smtClean="0">
              <a:latin typeface="Arial" panose="020B0604020202020204" pitchFamily="34" charset="0"/>
              <a:cs typeface="Arial" panose="020B0604020202020204" pitchFamily="34" charset="0"/>
            </a:rPr>
            <a:t>2 program </a:t>
          </a:r>
          <a:r>
            <a:rPr lang="ms-MY" sz="1200" b="0" kern="1200" dirty="0" smtClean="0">
              <a:latin typeface="Arial" panose="020B0604020202020204" pitchFamily="34" charset="0"/>
              <a:cs typeface="Arial" panose="020B0604020202020204" pitchFamily="34" charset="0"/>
            </a:rPr>
            <a:t>pengajian </a:t>
          </a:r>
          <a:r>
            <a:rPr lang="ms-MY" sz="1200" b="1" kern="1200" dirty="0" smtClean="0">
              <a:latin typeface="Arial" panose="020B0604020202020204" pitchFamily="34" charset="0"/>
              <a:cs typeface="Arial" panose="020B0604020202020204" pitchFamily="34" charset="0"/>
            </a:rPr>
            <a:t>daripada bidang yang sama atau hampir sama </a:t>
          </a:r>
          <a:r>
            <a:rPr lang="ms-MY" sz="1200" b="0" kern="1200" dirty="0" smtClean="0">
              <a:latin typeface="Arial" panose="020B0604020202020204" pitchFamily="34" charset="0"/>
              <a:cs typeface="Arial" panose="020B0604020202020204" pitchFamily="34" charset="0"/>
            </a:rPr>
            <a:t>yang melibatkan </a:t>
          </a:r>
          <a:r>
            <a:rPr lang="ms-MY" sz="1200" b="1" kern="1200" dirty="0" smtClean="0">
              <a:latin typeface="Arial" panose="020B0604020202020204" pitchFamily="34" charset="0"/>
              <a:cs typeface="Arial" panose="020B0604020202020204" pitchFamily="34" charset="0"/>
            </a:rPr>
            <a:t>2 institusi penganugerahan </a:t>
          </a:r>
          <a:r>
            <a:rPr lang="ms-MY" sz="1200" b="0" kern="1200" dirty="0" smtClean="0">
              <a:latin typeface="Arial" panose="020B0604020202020204" pitchFamily="34" charset="0"/>
              <a:cs typeface="Arial" panose="020B0604020202020204" pitchFamily="34" charset="0"/>
            </a:rPr>
            <a:t>ijazah (</a:t>
          </a:r>
          <a:r>
            <a:rPr lang="ms-MY" sz="1200" b="0" i="1" kern="1200" dirty="0" smtClean="0">
              <a:latin typeface="Arial" panose="020B0604020202020204" pitchFamily="34" charset="0"/>
              <a:cs typeface="Arial" panose="020B0604020202020204" pitchFamily="34" charset="0"/>
            </a:rPr>
            <a:t>degree granting institutions</a:t>
          </a:r>
          <a:r>
            <a:rPr lang="ms-MY" sz="1200" b="0" kern="1200" dirty="0" smtClean="0">
              <a:latin typeface="Arial" panose="020B0604020202020204" pitchFamily="34" charset="0"/>
              <a:cs typeface="Arial" panose="020B0604020202020204" pitchFamily="34" charset="0"/>
            </a:rPr>
            <a:t>) yang bekerjasama dan setanding (</a:t>
          </a:r>
          <a:r>
            <a:rPr lang="ms-MY" sz="1200" b="0" i="1" kern="1200" dirty="0" smtClean="0">
              <a:latin typeface="Arial" panose="020B0604020202020204" pitchFamily="34" charset="0"/>
              <a:cs typeface="Arial" panose="020B0604020202020204" pitchFamily="34" charset="0"/>
            </a:rPr>
            <a:t>equalstanding</a:t>
          </a:r>
          <a:r>
            <a:rPr lang="ms-MY" sz="1200" b="0" kern="1200" dirty="0" smtClean="0">
              <a:latin typeface="Arial" panose="020B0604020202020204" pitchFamily="34" charset="0"/>
              <a:cs typeface="Arial" panose="020B0604020202020204" pitchFamily="34" charset="0"/>
            </a:rPr>
            <a:t>) dan membawa kepada penganugerahan </a:t>
          </a:r>
          <a:r>
            <a:rPr lang="ms-MY" sz="1200" b="1" kern="1200" dirty="0" smtClean="0">
              <a:latin typeface="Arial" panose="020B0604020202020204" pitchFamily="34" charset="0"/>
              <a:cs typeface="Arial" panose="020B0604020202020204" pitchFamily="34" charset="0"/>
            </a:rPr>
            <a:t>2 skrol </a:t>
          </a:r>
          <a:r>
            <a:rPr lang="ms-MY" sz="1200" b="0" kern="1200" dirty="0" smtClean="0">
              <a:latin typeface="Arial" panose="020B0604020202020204" pitchFamily="34" charset="0"/>
              <a:cs typeface="Arial" panose="020B0604020202020204" pitchFamily="34" charset="0"/>
            </a:rPr>
            <a:t>oleh institusi yang terlibat.</a:t>
          </a:r>
          <a:endParaRPr lang="en-MY" sz="1200" b="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MY" sz="1200" b="0" kern="1200" dirty="0" err="1" smtClean="0">
              <a:latin typeface="Arial" panose="020B0604020202020204" pitchFamily="34" charset="0"/>
              <a:cs typeface="Arial" panose="020B0604020202020204" pitchFamily="34" charset="0"/>
            </a:rPr>
            <a:t>Contohnya</a:t>
          </a:r>
          <a:r>
            <a:rPr lang="en-MY" sz="1200" b="0" kern="1200" dirty="0" smtClean="0">
              <a:latin typeface="Arial" panose="020B0604020202020204" pitchFamily="34" charset="0"/>
              <a:cs typeface="Arial" panose="020B0604020202020204" pitchFamily="34" charset="0"/>
            </a:rPr>
            <a:t> </a:t>
          </a:r>
          <a:r>
            <a:rPr lang="en-MY" sz="1200" b="0" kern="1200" dirty="0" err="1" smtClean="0">
              <a:latin typeface="Arial" panose="020B0604020202020204" pitchFamily="34" charset="0"/>
              <a:cs typeface="Arial" panose="020B0604020202020204" pitchFamily="34" charset="0"/>
            </a:rPr>
            <a:t>Sarjana</a:t>
          </a:r>
          <a:r>
            <a:rPr lang="en-MY" sz="1200" b="0" kern="1200" dirty="0" smtClean="0">
              <a:latin typeface="Arial" panose="020B0604020202020204" pitchFamily="34" charset="0"/>
              <a:cs typeface="Arial" panose="020B0604020202020204" pitchFamily="34" charset="0"/>
            </a:rPr>
            <a:t> </a:t>
          </a:r>
          <a:r>
            <a:rPr lang="en-MY" sz="1200" b="0" kern="1200" dirty="0" err="1" smtClean="0">
              <a:latin typeface="Arial" panose="020B0604020202020204" pitchFamily="34" charset="0"/>
              <a:cs typeface="Arial" panose="020B0604020202020204" pitchFamily="34" charset="0"/>
            </a:rPr>
            <a:t>Muda</a:t>
          </a:r>
          <a:r>
            <a:rPr lang="en-MY" sz="1200" b="0" kern="1200" dirty="0" smtClean="0">
              <a:latin typeface="Arial" panose="020B0604020202020204" pitchFamily="34" charset="0"/>
              <a:cs typeface="Arial" panose="020B0604020202020204" pitchFamily="34" charset="0"/>
            </a:rPr>
            <a:t> </a:t>
          </a:r>
          <a:r>
            <a:rPr lang="en-MY" sz="1200" b="0" kern="1200" dirty="0" err="1" smtClean="0">
              <a:latin typeface="Arial" panose="020B0604020202020204" pitchFamily="34" charset="0"/>
              <a:cs typeface="Arial" panose="020B0604020202020204" pitchFamily="34" charset="0"/>
            </a:rPr>
            <a:t>Kewangan</a:t>
          </a:r>
          <a:r>
            <a:rPr lang="en-MY" sz="1200" b="0" kern="1200" dirty="0" smtClean="0">
              <a:latin typeface="Arial" panose="020B0604020202020204" pitchFamily="34" charset="0"/>
              <a:cs typeface="Arial" panose="020B0604020202020204" pitchFamily="34" charset="0"/>
            </a:rPr>
            <a:t> /</a:t>
          </a:r>
          <a:r>
            <a:rPr lang="en-MY" sz="1200" b="0" i="1" kern="1200" dirty="0" smtClean="0">
              <a:latin typeface="Arial" panose="020B0604020202020204" pitchFamily="34" charset="0"/>
              <a:cs typeface="Arial" panose="020B0604020202020204" pitchFamily="34" charset="0"/>
            </a:rPr>
            <a:t>Bachelor in Finance</a:t>
          </a:r>
          <a:r>
            <a:rPr lang="en-MY" sz="1200" b="0" kern="1200" dirty="0" smtClean="0">
              <a:latin typeface="Arial" panose="020B0604020202020204" pitchFamily="34" charset="0"/>
              <a:cs typeface="Arial" panose="020B0604020202020204" pitchFamily="34" charset="0"/>
            </a:rPr>
            <a:t> </a:t>
          </a:r>
          <a:r>
            <a:rPr lang="en-MY" sz="1200" b="0" kern="1200" dirty="0" err="1" smtClean="0">
              <a:latin typeface="Arial" panose="020B0604020202020204" pitchFamily="34" charset="0"/>
              <a:cs typeface="Arial" panose="020B0604020202020204" pitchFamily="34" charset="0"/>
            </a:rPr>
            <a:t>dari</a:t>
          </a:r>
          <a:r>
            <a:rPr lang="en-MY" sz="1200" b="0" kern="1200" dirty="0" smtClean="0">
              <a:latin typeface="Arial" panose="020B0604020202020204" pitchFamily="34" charset="0"/>
              <a:cs typeface="Arial" panose="020B0604020202020204" pitchFamily="34" charset="0"/>
            </a:rPr>
            <a:t> </a:t>
          </a:r>
          <a:r>
            <a:rPr lang="en-MY" sz="1200" b="0" kern="1200" dirty="0" err="1" smtClean="0">
              <a:latin typeface="Arial" panose="020B0604020202020204" pitchFamily="34" charset="0"/>
              <a:cs typeface="Arial" panose="020B0604020202020204" pitchFamily="34" charset="0"/>
            </a:rPr>
            <a:t>Universiti</a:t>
          </a:r>
          <a:r>
            <a:rPr lang="en-MY" sz="1200" b="0" kern="1200" dirty="0" smtClean="0">
              <a:latin typeface="Arial" panose="020B0604020202020204" pitchFamily="34" charset="0"/>
              <a:cs typeface="Arial" panose="020B0604020202020204" pitchFamily="34" charset="0"/>
            </a:rPr>
            <a:t> A </a:t>
          </a:r>
          <a:r>
            <a:rPr lang="en-MY" sz="1200" b="0" kern="1200" dirty="0" err="1" smtClean="0">
              <a:latin typeface="Arial" panose="020B0604020202020204" pitchFamily="34" charset="0"/>
              <a:cs typeface="Arial" panose="020B0604020202020204" pitchFamily="34" charset="0"/>
            </a:rPr>
            <a:t>dan</a:t>
          </a:r>
          <a:r>
            <a:rPr lang="en-MY" sz="1200" b="0" kern="1200" dirty="0" smtClean="0">
              <a:latin typeface="Arial" panose="020B0604020202020204" pitchFamily="34" charset="0"/>
              <a:cs typeface="Arial" panose="020B0604020202020204" pitchFamily="34" charset="0"/>
            </a:rPr>
            <a:t> </a:t>
          </a:r>
          <a:r>
            <a:rPr lang="en-MY" sz="1200" b="0" kern="1200" dirty="0" err="1" smtClean="0">
              <a:latin typeface="Arial" panose="020B0604020202020204" pitchFamily="34" charset="0"/>
              <a:cs typeface="Arial" panose="020B0604020202020204" pitchFamily="34" charset="0"/>
            </a:rPr>
            <a:t>Sarjana</a:t>
          </a:r>
          <a:r>
            <a:rPr lang="en-MY" sz="1200" b="0" kern="1200" dirty="0" smtClean="0">
              <a:latin typeface="Arial" panose="020B0604020202020204" pitchFamily="34" charset="0"/>
              <a:cs typeface="Arial" panose="020B0604020202020204" pitchFamily="34" charset="0"/>
            </a:rPr>
            <a:t> </a:t>
          </a:r>
          <a:r>
            <a:rPr lang="en-MY" sz="1200" b="0" kern="1200" dirty="0" err="1" smtClean="0">
              <a:latin typeface="Arial" panose="020B0604020202020204" pitchFamily="34" charset="0"/>
              <a:cs typeface="Arial" panose="020B0604020202020204" pitchFamily="34" charset="0"/>
            </a:rPr>
            <a:t>Muda</a:t>
          </a:r>
          <a:r>
            <a:rPr lang="en-MY" sz="1200" b="0" kern="1200" dirty="0" smtClean="0">
              <a:latin typeface="Arial" panose="020B0604020202020204" pitchFamily="34" charset="0"/>
              <a:cs typeface="Arial" panose="020B0604020202020204" pitchFamily="34" charset="0"/>
            </a:rPr>
            <a:t> </a:t>
          </a:r>
          <a:r>
            <a:rPr lang="en-MY" sz="1200" b="0" kern="1200" dirty="0" err="1" smtClean="0">
              <a:latin typeface="Arial" panose="020B0604020202020204" pitchFamily="34" charset="0"/>
              <a:cs typeface="Arial" panose="020B0604020202020204" pitchFamily="34" charset="0"/>
            </a:rPr>
            <a:t>Perbankan</a:t>
          </a:r>
          <a:r>
            <a:rPr lang="en-MY" sz="1200" b="0" kern="1200" dirty="0" smtClean="0">
              <a:latin typeface="Arial" panose="020B0604020202020204" pitchFamily="34" charset="0"/>
              <a:cs typeface="Arial" panose="020B0604020202020204" pitchFamily="34" charset="0"/>
            </a:rPr>
            <a:t>/</a:t>
          </a:r>
          <a:r>
            <a:rPr lang="en-MY" sz="1200" b="0" i="1" kern="1200" dirty="0" smtClean="0">
              <a:latin typeface="Arial" panose="020B0604020202020204" pitchFamily="34" charset="0"/>
              <a:cs typeface="Arial" panose="020B0604020202020204" pitchFamily="34" charset="0"/>
            </a:rPr>
            <a:t>Bachelor in Banking</a:t>
          </a:r>
          <a:r>
            <a:rPr lang="en-MY" sz="1200" b="0" kern="1200" dirty="0" smtClean="0">
              <a:latin typeface="Arial" panose="020B0604020202020204" pitchFamily="34" charset="0"/>
              <a:cs typeface="Arial" panose="020B0604020202020204" pitchFamily="34" charset="0"/>
            </a:rPr>
            <a:t> </a:t>
          </a:r>
          <a:r>
            <a:rPr lang="en-MY" sz="1200" b="0" kern="1200" dirty="0" err="1" smtClean="0">
              <a:latin typeface="Arial" panose="020B0604020202020204" pitchFamily="34" charset="0"/>
              <a:cs typeface="Arial" panose="020B0604020202020204" pitchFamily="34" charset="0"/>
            </a:rPr>
            <a:t>dari</a:t>
          </a:r>
          <a:r>
            <a:rPr lang="en-MY" sz="1200" b="0" kern="1200" dirty="0" smtClean="0">
              <a:latin typeface="Arial" panose="020B0604020202020204" pitchFamily="34" charset="0"/>
              <a:cs typeface="Arial" panose="020B0604020202020204" pitchFamily="34" charset="0"/>
            </a:rPr>
            <a:t> </a:t>
          </a:r>
          <a:r>
            <a:rPr lang="en-MY" sz="1200" b="0" kern="1200" dirty="0" err="1" smtClean="0">
              <a:latin typeface="Arial" panose="020B0604020202020204" pitchFamily="34" charset="0"/>
              <a:cs typeface="Arial" panose="020B0604020202020204" pitchFamily="34" charset="0"/>
            </a:rPr>
            <a:t>Universiti</a:t>
          </a:r>
          <a:r>
            <a:rPr lang="en-MY" sz="1200" b="0" kern="1200" dirty="0" smtClean="0">
              <a:latin typeface="Arial" panose="020B0604020202020204" pitchFamily="34" charset="0"/>
              <a:cs typeface="Arial" panose="020B0604020202020204" pitchFamily="34" charset="0"/>
            </a:rPr>
            <a:t> B</a:t>
          </a:r>
          <a:endParaRPr lang="en-MY" sz="1200" b="0" kern="1200" dirty="0">
            <a:latin typeface="Arial" panose="020B0604020202020204" pitchFamily="34" charset="0"/>
            <a:cs typeface="Arial" panose="020B0604020202020204" pitchFamily="34" charset="0"/>
          </a:endParaRPr>
        </a:p>
      </dsp:txBody>
      <dsp:txXfrm>
        <a:off x="4411068" y="849906"/>
        <a:ext cx="1933269" cy="4017555"/>
      </dsp:txXfrm>
    </dsp:sp>
    <dsp:sp modelId="{501248DD-DBB2-48AB-A381-84A68A409742}">
      <dsp:nvSpPr>
        <dsp:cNvPr id="0" name=""/>
        <dsp:cNvSpPr/>
      </dsp:nvSpPr>
      <dsp:spPr>
        <a:xfrm>
          <a:off x="6614995" y="76599"/>
          <a:ext cx="1933269" cy="773307"/>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100000"/>
            </a:lnSpc>
            <a:spcBef>
              <a:spcPct val="0"/>
            </a:spcBef>
            <a:spcAft>
              <a:spcPts val="0"/>
            </a:spcAft>
          </a:pPr>
          <a:r>
            <a:rPr lang="ms-MY" sz="1600" b="1" kern="1200" dirty="0" smtClean="0">
              <a:latin typeface="Arial" panose="020B0604020202020204" pitchFamily="34" charset="0"/>
              <a:cs typeface="Arial" panose="020B0604020202020204" pitchFamily="34" charset="0"/>
            </a:rPr>
            <a:t>Ijazah Bersama</a:t>
          </a:r>
          <a:endParaRPr lang="en-MY" sz="1600" b="1" kern="1200" dirty="0" smtClean="0">
            <a:latin typeface="Arial" panose="020B0604020202020204" pitchFamily="34" charset="0"/>
            <a:cs typeface="Arial" panose="020B0604020202020204" pitchFamily="34" charset="0"/>
          </a:endParaRPr>
        </a:p>
        <a:p>
          <a:pPr lvl="0" algn="ctr" defTabSz="711200">
            <a:lnSpc>
              <a:spcPct val="100000"/>
            </a:lnSpc>
            <a:spcBef>
              <a:spcPct val="0"/>
            </a:spcBef>
            <a:spcAft>
              <a:spcPts val="0"/>
            </a:spcAft>
          </a:pPr>
          <a:r>
            <a:rPr lang="ms-MY" sz="1600" b="1" kern="1200" dirty="0" smtClean="0">
              <a:latin typeface="Arial" panose="020B0604020202020204" pitchFamily="34" charset="0"/>
              <a:cs typeface="Arial" panose="020B0604020202020204" pitchFamily="34" charset="0"/>
            </a:rPr>
            <a:t>(</a:t>
          </a:r>
          <a:r>
            <a:rPr lang="ms-MY" sz="1600" b="1" i="1" kern="1200" dirty="0" smtClean="0">
              <a:latin typeface="Arial" panose="020B0604020202020204" pitchFamily="34" charset="0"/>
              <a:cs typeface="Arial" panose="020B0604020202020204" pitchFamily="34" charset="0"/>
            </a:rPr>
            <a:t>Joint Degree</a:t>
          </a:r>
          <a:r>
            <a:rPr lang="ms-MY" sz="1600" b="1" kern="1200" dirty="0" smtClean="0">
              <a:latin typeface="Arial" panose="020B0604020202020204" pitchFamily="34" charset="0"/>
              <a:cs typeface="Arial" panose="020B0604020202020204" pitchFamily="34" charset="0"/>
            </a:rPr>
            <a:t>)</a:t>
          </a:r>
          <a:endParaRPr lang="en-MY" sz="1600" b="1" kern="1200" dirty="0">
            <a:latin typeface="Arial" panose="020B0604020202020204" pitchFamily="34" charset="0"/>
            <a:cs typeface="Arial" panose="020B0604020202020204" pitchFamily="34" charset="0"/>
          </a:endParaRPr>
        </a:p>
      </dsp:txBody>
      <dsp:txXfrm>
        <a:off x="6614995" y="76599"/>
        <a:ext cx="1933269" cy="773307"/>
      </dsp:txXfrm>
    </dsp:sp>
    <dsp:sp modelId="{1BDA4622-2C7C-4521-8B16-D289A2DC8A23}">
      <dsp:nvSpPr>
        <dsp:cNvPr id="0" name=""/>
        <dsp:cNvSpPr/>
      </dsp:nvSpPr>
      <dsp:spPr>
        <a:xfrm>
          <a:off x="6614995" y="849906"/>
          <a:ext cx="1933269" cy="4017555"/>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0"/>
            </a:spcAft>
            <a:buChar char="••"/>
          </a:pPr>
          <a:r>
            <a:rPr lang="ms-MY" sz="1200" b="0" kern="1200" dirty="0" smtClean="0">
              <a:latin typeface="Arial" panose="020B0604020202020204" pitchFamily="34" charset="0"/>
              <a:cs typeface="Arial" panose="020B0604020202020204" pitchFamily="34" charset="0"/>
            </a:rPr>
            <a:t>Program pengajian yang melibatkan </a:t>
          </a:r>
          <a:r>
            <a:rPr lang="ms-MY" sz="1200" b="1" kern="1200" dirty="0" smtClean="0">
              <a:latin typeface="Arial" panose="020B0604020202020204" pitchFamily="34" charset="0"/>
              <a:cs typeface="Arial" panose="020B0604020202020204" pitchFamily="34" charset="0"/>
            </a:rPr>
            <a:t>pembangunan kurikulum secara kerjasama oleh 2 atau lebih institusi penganugerah ijazah</a:t>
          </a:r>
          <a:r>
            <a:rPr lang="ms-MY" sz="1200" b="0" kern="1200" dirty="0" smtClean="0">
              <a:latin typeface="Arial" panose="020B0604020202020204" pitchFamily="34" charset="0"/>
              <a:cs typeface="Arial" panose="020B0604020202020204" pitchFamily="34" charset="0"/>
            </a:rPr>
            <a:t> (</a:t>
          </a:r>
          <a:r>
            <a:rPr lang="ms-MY" sz="1200" b="0" i="1" kern="1200" dirty="0" smtClean="0">
              <a:latin typeface="Arial" panose="020B0604020202020204" pitchFamily="34" charset="0"/>
              <a:cs typeface="Arial" panose="020B0604020202020204" pitchFamily="34" charset="0"/>
            </a:rPr>
            <a:t>degree granting institution</a:t>
          </a:r>
          <a:r>
            <a:rPr lang="ms-MY" sz="1200" b="0" kern="1200" dirty="0" smtClean="0">
              <a:latin typeface="Arial" panose="020B0604020202020204" pitchFamily="34" charset="0"/>
              <a:cs typeface="Arial" panose="020B0604020202020204" pitchFamily="34" charset="0"/>
            </a:rPr>
            <a:t>) yang setanding (</a:t>
          </a:r>
          <a:r>
            <a:rPr lang="ms-MY" sz="1200" b="0" i="1" kern="1200" dirty="0" smtClean="0">
              <a:latin typeface="Arial" panose="020B0604020202020204" pitchFamily="34" charset="0"/>
              <a:cs typeface="Arial" panose="020B0604020202020204" pitchFamily="34" charset="0"/>
            </a:rPr>
            <a:t>equal standing</a:t>
          </a:r>
          <a:r>
            <a:rPr lang="ms-MY" sz="1200" b="0" kern="1200" dirty="0" smtClean="0">
              <a:latin typeface="Arial" panose="020B0604020202020204" pitchFamily="34" charset="0"/>
              <a:cs typeface="Arial" panose="020B0604020202020204" pitchFamily="34" charset="0"/>
            </a:rPr>
            <a:t>) dan membawa kepada penganugerahan </a:t>
          </a:r>
          <a:r>
            <a:rPr lang="ms-MY" sz="1200" b="1" kern="1200" dirty="0" smtClean="0">
              <a:latin typeface="Arial" panose="020B0604020202020204" pitchFamily="34" charset="0"/>
              <a:cs typeface="Arial" panose="020B0604020202020204" pitchFamily="34" charset="0"/>
            </a:rPr>
            <a:t>1 skrol </a:t>
          </a:r>
          <a:r>
            <a:rPr lang="ms-MY" sz="1200" b="0" kern="1200" dirty="0" smtClean="0">
              <a:latin typeface="Arial" panose="020B0604020202020204" pitchFamily="34" charset="0"/>
              <a:cs typeface="Arial" panose="020B0604020202020204" pitchFamily="34" charset="0"/>
            </a:rPr>
            <a:t>oleh institusi yang terlibat.</a:t>
          </a:r>
          <a:endParaRPr lang="en-MY" sz="1200" b="0" kern="1200" dirty="0">
            <a:latin typeface="Arial" panose="020B0604020202020204" pitchFamily="34" charset="0"/>
            <a:cs typeface="Arial" panose="020B0604020202020204" pitchFamily="34" charset="0"/>
          </a:endParaRPr>
        </a:p>
      </dsp:txBody>
      <dsp:txXfrm>
        <a:off x="6614995" y="849906"/>
        <a:ext cx="1933269" cy="40175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B3570-18F0-4F38-A5FE-27AEF7DCDC43}">
      <dsp:nvSpPr>
        <dsp:cNvPr id="0" name=""/>
        <dsp:cNvSpPr/>
      </dsp:nvSpPr>
      <dsp:spPr>
        <a:xfrm>
          <a:off x="1007005" y="166729"/>
          <a:ext cx="1339398" cy="87060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s-MY" sz="1400" b="1" kern="1200" dirty="0" smtClean="0">
              <a:effectLst/>
              <a:latin typeface="Arial" panose="020B0604020202020204" pitchFamily="34" charset="0"/>
              <a:cs typeface="Arial" panose="020B0604020202020204" pitchFamily="34" charset="0"/>
            </a:rPr>
            <a:t>14 minggu pembelajaran </a:t>
          </a:r>
          <a:endParaRPr lang="en-US" sz="1400" b="1" kern="1200" dirty="0"/>
        </a:p>
      </dsp:txBody>
      <dsp:txXfrm>
        <a:off x="1049505" y="209229"/>
        <a:ext cx="1254398" cy="785609"/>
      </dsp:txXfrm>
    </dsp:sp>
    <dsp:sp modelId="{FA6728C6-DD6A-4136-999B-3478995D5A17}">
      <dsp:nvSpPr>
        <dsp:cNvPr id="0" name=""/>
        <dsp:cNvSpPr/>
      </dsp:nvSpPr>
      <dsp:spPr>
        <a:xfrm>
          <a:off x="514630" y="602033"/>
          <a:ext cx="2324147" cy="2324147"/>
        </a:xfrm>
        <a:custGeom>
          <a:avLst/>
          <a:gdLst/>
          <a:ahLst/>
          <a:cxnLst/>
          <a:rect l="0" t="0" r="0" b="0"/>
          <a:pathLst>
            <a:path>
              <a:moveTo>
                <a:pt x="1841522" y="219330"/>
              </a:moveTo>
              <a:arcTo wR="1162073" hR="1162073" stAng="18346848" swAng="3649990"/>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BA8CA7-460C-44EF-BCF6-0F829A3E062D}">
      <dsp:nvSpPr>
        <dsp:cNvPr id="0" name=""/>
        <dsp:cNvSpPr/>
      </dsp:nvSpPr>
      <dsp:spPr>
        <a:xfrm>
          <a:off x="2013390" y="1909840"/>
          <a:ext cx="1339398" cy="870609"/>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s-MY" sz="1400" b="1" kern="1200" dirty="0" smtClean="0">
              <a:effectLst/>
              <a:latin typeface="Arial" panose="020B0604020202020204" pitchFamily="34" charset="0"/>
              <a:cs typeface="Arial" panose="020B0604020202020204" pitchFamily="34" charset="0"/>
            </a:rPr>
            <a:t>2 minggu peperiksaan)</a:t>
          </a:r>
          <a:endParaRPr lang="en-US" sz="1400" b="1" kern="1200" dirty="0"/>
        </a:p>
      </dsp:txBody>
      <dsp:txXfrm>
        <a:off x="2055890" y="1952340"/>
        <a:ext cx="1254398" cy="785609"/>
      </dsp:txXfrm>
    </dsp:sp>
    <dsp:sp modelId="{551C04FD-E0CE-4C23-9E92-FC69CDD20939}">
      <dsp:nvSpPr>
        <dsp:cNvPr id="0" name=""/>
        <dsp:cNvSpPr/>
      </dsp:nvSpPr>
      <dsp:spPr>
        <a:xfrm>
          <a:off x="514630" y="602033"/>
          <a:ext cx="2324147" cy="2324147"/>
        </a:xfrm>
        <a:custGeom>
          <a:avLst/>
          <a:gdLst/>
          <a:ahLst/>
          <a:cxnLst/>
          <a:rect l="0" t="0" r="0" b="0"/>
          <a:pathLst>
            <a:path>
              <a:moveTo>
                <a:pt x="1715632" y="2183831"/>
              </a:moveTo>
              <a:arcTo wR="1162073" hR="1162073" stAng="3693146" swAng="3413708"/>
            </a:path>
          </a:pathLst>
        </a:custGeom>
        <a:noFill/>
        <a:ln w="9525" cap="flat" cmpd="sng" algn="ctr">
          <a:solidFill>
            <a:schemeClr val="accent2">
              <a:hueOff val="2340759"/>
              <a:satOff val="-2919"/>
              <a:lumOff val="686"/>
              <a:alphaOff val="0"/>
            </a:schemeClr>
          </a:solidFill>
          <a:prstDash val="solid"/>
        </a:ln>
        <a:effectLst/>
      </dsp:spPr>
      <dsp:style>
        <a:lnRef idx="1">
          <a:scrgbClr r="0" g="0" b="0"/>
        </a:lnRef>
        <a:fillRef idx="0">
          <a:scrgbClr r="0" g="0" b="0"/>
        </a:fillRef>
        <a:effectRef idx="0">
          <a:scrgbClr r="0" g="0" b="0"/>
        </a:effectRef>
        <a:fontRef idx="minor"/>
      </dsp:style>
    </dsp:sp>
    <dsp:sp modelId="{0BB7F1A5-46C1-4A6D-9D03-73C6990AA8FD}">
      <dsp:nvSpPr>
        <dsp:cNvPr id="0" name=""/>
        <dsp:cNvSpPr/>
      </dsp:nvSpPr>
      <dsp:spPr>
        <a:xfrm>
          <a:off x="619" y="1909840"/>
          <a:ext cx="1339398" cy="87060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s-MY" sz="1400" b="1" kern="1200" dirty="0" smtClean="0">
              <a:effectLst/>
              <a:latin typeface="Arial" panose="020B0604020202020204" pitchFamily="34" charset="0"/>
              <a:cs typeface="Arial" panose="020B0604020202020204" pitchFamily="34" charset="0"/>
            </a:rPr>
            <a:t>1 minggu persediaan</a:t>
          </a:r>
          <a:endParaRPr lang="en-US" sz="1400" b="1" kern="1200" dirty="0"/>
        </a:p>
      </dsp:txBody>
      <dsp:txXfrm>
        <a:off x="43119" y="1952340"/>
        <a:ext cx="1254398" cy="785609"/>
      </dsp:txXfrm>
    </dsp:sp>
    <dsp:sp modelId="{13757234-F09F-4C7D-A9D9-AECBE364B676}">
      <dsp:nvSpPr>
        <dsp:cNvPr id="0" name=""/>
        <dsp:cNvSpPr/>
      </dsp:nvSpPr>
      <dsp:spPr>
        <a:xfrm>
          <a:off x="514630" y="602033"/>
          <a:ext cx="2324147" cy="2324147"/>
        </a:xfrm>
        <a:custGeom>
          <a:avLst/>
          <a:gdLst/>
          <a:ahLst/>
          <a:cxnLst/>
          <a:rect l="0" t="0" r="0" b="0"/>
          <a:pathLst>
            <a:path>
              <a:moveTo>
                <a:pt x="7733" y="1295920"/>
              </a:moveTo>
              <a:arcTo wR="1162073" hR="1162073" stAng="10403162" swAng="3649990"/>
            </a:path>
          </a:pathLst>
        </a:custGeom>
        <a:noFill/>
        <a:ln w="9525" cap="flat" cmpd="sng" algn="ctr">
          <a:solidFill>
            <a:schemeClr val="accent2">
              <a:hueOff val="4681519"/>
              <a:satOff val="-5839"/>
              <a:lumOff val="137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B3570-18F0-4F38-A5FE-27AEF7DCDC43}">
      <dsp:nvSpPr>
        <dsp:cNvPr id="0" name=""/>
        <dsp:cNvSpPr/>
      </dsp:nvSpPr>
      <dsp:spPr>
        <a:xfrm>
          <a:off x="1007005" y="166729"/>
          <a:ext cx="1339398" cy="8706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s-MY" sz="1400" b="1" kern="1200" dirty="0" smtClean="0">
              <a:effectLst/>
              <a:latin typeface="Arial" panose="020B0604020202020204" pitchFamily="34" charset="0"/>
              <a:cs typeface="Arial" panose="020B0604020202020204" pitchFamily="34" charset="0"/>
            </a:rPr>
            <a:t>7 minggu pembelajaran </a:t>
          </a:r>
          <a:endParaRPr lang="en-US" sz="1400" b="1" kern="1200" dirty="0"/>
        </a:p>
      </dsp:txBody>
      <dsp:txXfrm>
        <a:off x="1049505" y="209229"/>
        <a:ext cx="1254398" cy="785609"/>
      </dsp:txXfrm>
    </dsp:sp>
    <dsp:sp modelId="{FA6728C6-DD6A-4136-999B-3478995D5A17}">
      <dsp:nvSpPr>
        <dsp:cNvPr id="0" name=""/>
        <dsp:cNvSpPr/>
      </dsp:nvSpPr>
      <dsp:spPr>
        <a:xfrm>
          <a:off x="514630" y="602033"/>
          <a:ext cx="2324147" cy="2324147"/>
        </a:xfrm>
        <a:custGeom>
          <a:avLst/>
          <a:gdLst/>
          <a:ahLst/>
          <a:cxnLst/>
          <a:rect l="0" t="0" r="0" b="0"/>
          <a:pathLst>
            <a:path>
              <a:moveTo>
                <a:pt x="1841522" y="219330"/>
              </a:moveTo>
              <a:arcTo wR="1162073" hR="1162073" stAng="18346848" swAng="364999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BA8CA7-460C-44EF-BCF6-0F829A3E062D}">
      <dsp:nvSpPr>
        <dsp:cNvPr id="0" name=""/>
        <dsp:cNvSpPr/>
      </dsp:nvSpPr>
      <dsp:spPr>
        <a:xfrm>
          <a:off x="2013390" y="1909840"/>
          <a:ext cx="1339398" cy="870609"/>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s-MY" sz="1400" b="1" kern="1200" dirty="0" smtClean="0">
              <a:effectLst/>
              <a:latin typeface="Arial" panose="020B0604020202020204" pitchFamily="34" charset="0"/>
              <a:cs typeface="Arial" panose="020B0604020202020204" pitchFamily="34" charset="0"/>
            </a:rPr>
            <a:t>1 minggu peperiksaan)</a:t>
          </a:r>
          <a:endParaRPr lang="en-US" sz="1400" b="1" kern="1200" dirty="0"/>
        </a:p>
      </dsp:txBody>
      <dsp:txXfrm>
        <a:off x="2055890" y="1952340"/>
        <a:ext cx="1254398" cy="785609"/>
      </dsp:txXfrm>
    </dsp:sp>
    <dsp:sp modelId="{551C04FD-E0CE-4C23-9E92-FC69CDD20939}">
      <dsp:nvSpPr>
        <dsp:cNvPr id="0" name=""/>
        <dsp:cNvSpPr/>
      </dsp:nvSpPr>
      <dsp:spPr>
        <a:xfrm>
          <a:off x="514630" y="602033"/>
          <a:ext cx="2324147" cy="2324147"/>
        </a:xfrm>
        <a:custGeom>
          <a:avLst/>
          <a:gdLst/>
          <a:ahLst/>
          <a:cxnLst/>
          <a:rect l="0" t="0" r="0" b="0"/>
          <a:pathLst>
            <a:path>
              <a:moveTo>
                <a:pt x="1715632" y="2183831"/>
              </a:moveTo>
              <a:arcTo wR="1162073" hR="1162073" stAng="3693146" swAng="3413708"/>
            </a:path>
          </a:pathLst>
        </a:custGeom>
        <a:noFill/>
        <a:ln w="9525" cap="flat" cmpd="sng" algn="ctr">
          <a:solidFill>
            <a:schemeClr val="accent3">
              <a:hueOff val="5625132"/>
              <a:satOff val="-8440"/>
              <a:lumOff val="-1373"/>
              <a:alphaOff val="0"/>
            </a:schemeClr>
          </a:solidFill>
          <a:prstDash val="solid"/>
        </a:ln>
        <a:effectLst/>
      </dsp:spPr>
      <dsp:style>
        <a:lnRef idx="1">
          <a:scrgbClr r="0" g="0" b="0"/>
        </a:lnRef>
        <a:fillRef idx="0">
          <a:scrgbClr r="0" g="0" b="0"/>
        </a:fillRef>
        <a:effectRef idx="0">
          <a:scrgbClr r="0" g="0" b="0"/>
        </a:effectRef>
        <a:fontRef idx="minor"/>
      </dsp:style>
    </dsp:sp>
    <dsp:sp modelId="{0BB7F1A5-46C1-4A6D-9D03-73C6990AA8FD}">
      <dsp:nvSpPr>
        <dsp:cNvPr id="0" name=""/>
        <dsp:cNvSpPr/>
      </dsp:nvSpPr>
      <dsp:spPr>
        <a:xfrm>
          <a:off x="619" y="1909840"/>
          <a:ext cx="1339398" cy="870609"/>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s-MY" sz="1400" b="1" kern="1200" dirty="0" smtClean="0">
              <a:effectLst/>
              <a:latin typeface="Arial" panose="020B0604020202020204" pitchFamily="34" charset="0"/>
              <a:cs typeface="Arial" panose="020B0604020202020204" pitchFamily="34" charset="0"/>
            </a:rPr>
            <a:t>1 minggu persediaan</a:t>
          </a:r>
          <a:endParaRPr lang="en-US" sz="1400" b="1" kern="1200" dirty="0"/>
        </a:p>
      </dsp:txBody>
      <dsp:txXfrm>
        <a:off x="43119" y="1952340"/>
        <a:ext cx="1254398" cy="785609"/>
      </dsp:txXfrm>
    </dsp:sp>
    <dsp:sp modelId="{13757234-F09F-4C7D-A9D9-AECBE364B676}">
      <dsp:nvSpPr>
        <dsp:cNvPr id="0" name=""/>
        <dsp:cNvSpPr/>
      </dsp:nvSpPr>
      <dsp:spPr>
        <a:xfrm>
          <a:off x="514630" y="602033"/>
          <a:ext cx="2324147" cy="2324147"/>
        </a:xfrm>
        <a:custGeom>
          <a:avLst/>
          <a:gdLst/>
          <a:ahLst/>
          <a:cxnLst/>
          <a:rect l="0" t="0" r="0" b="0"/>
          <a:pathLst>
            <a:path>
              <a:moveTo>
                <a:pt x="7733" y="1295920"/>
              </a:moveTo>
              <a:arcTo wR="1162073" hR="1162073" stAng="10403162" swAng="3649990"/>
            </a:path>
          </a:pathLst>
        </a:custGeom>
        <a:noFill/>
        <a:ln w="9525" cap="flat" cmpd="sng" algn="ctr">
          <a:solidFill>
            <a:schemeClr val="accent3">
              <a:hueOff val="11250264"/>
              <a:satOff val="-16880"/>
              <a:lumOff val="-274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C6F6A-AB14-4261-B320-5A7A077158CE}">
      <dsp:nvSpPr>
        <dsp:cNvPr id="0" name=""/>
        <dsp:cNvSpPr/>
      </dsp:nvSpPr>
      <dsp:spPr>
        <a:xfrm>
          <a:off x="1299006" y="786638"/>
          <a:ext cx="2432785" cy="162266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ms-MY" sz="1800" kern="1200" smtClean="0">
              <a:latin typeface="Arial" panose="020B0604020202020204" pitchFamily="34" charset="0"/>
              <a:ea typeface="Calibri" panose="020F0502020204030204" pitchFamily="34" charset="0"/>
              <a:cs typeface="Arial" panose="020B0604020202020204" pitchFamily="34" charset="0"/>
            </a:rPr>
            <a:t>50 kredit (43 minggu) – tanpa LI</a:t>
          </a:r>
          <a:endParaRPr lang="en-US" sz="1800" kern="1200" dirty="0"/>
        </a:p>
      </dsp:txBody>
      <dsp:txXfrm>
        <a:off x="1688252" y="786638"/>
        <a:ext cx="2043539" cy="1622667"/>
      </dsp:txXfrm>
    </dsp:sp>
    <dsp:sp modelId="{25DE85D1-273D-467B-BEE4-E7778DC6ABBA}">
      <dsp:nvSpPr>
        <dsp:cNvPr id="0" name=""/>
        <dsp:cNvSpPr/>
      </dsp:nvSpPr>
      <dsp:spPr>
        <a:xfrm>
          <a:off x="1299006" y="2409306"/>
          <a:ext cx="2432785" cy="1622667"/>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ms-MY" sz="1800" kern="1200" smtClean="0">
              <a:latin typeface="Arial" panose="020B0604020202020204" pitchFamily="34" charset="0"/>
              <a:ea typeface="Calibri" panose="020F0502020204030204" pitchFamily="34" charset="0"/>
              <a:cs typeface="Arial" panose="020B0604020202020204" pitchFamily="34" charset="0"/>
            </a:rPr>
            <a:t>52 kredit (45 minggu) – </a:t>
          </a:r>
        </a:p>
        <a:p>
          <a:pPr lvl="0" algn="l" defTabSz="800100">
            <a:lnSpc>
              <a:spcPct val="90000"/>
            </a:lnSpc>
            <a:spcBef>
              <a:spcPct val="0"/>
            </a:spcBef>
            <a:spcAft>
              <a:spcPct val="35000"/>
            </a:spcAft>
          </a:pPr>
          <a:r>
            <a:rPr lang="ms-MY" sz="2800" kern="1200" smtClean="0">
              <a:latin typeface="Arial" panose="020B0604020202020204" pitchFamily="34" charset="0"/>
              <a:ea typeface="Calibri" panose="020F0502020204030204" pitchFamily="34" charset="0"/>
              <a:cs typeface="Arial" panose="020B0604020202020204" pitchFamily="34" charset="0"/>
            </a:rPr>
            <a:t>+</a:t>
          </a:r>
          <a:r>
            <a:rPr lang="ms-MY" sz="1800" kern="1200" smtClean="0">
              <a:latin typeface="Arial" panose="020B0604020202020204" pitchFamily="34" charset="0"/>
              <a:ea typeface="Calibri" panose="020F0502020204030204" pitchFamily="34" charset="0"/>
              <a:cs typeface="Arial" panose="020B0604020202020204" pitchFamily="34" charset="0"/>
            </a:rPr>
            <a:t> latihan industri dan pengendalian peperiksaan</a:t>
          </a:r>
          <a:endParaRPr lang="en-US" sz="1800" kern="1200" dirty="0"/>
        </a:p>
      </dsp:txBody>
      <dsp:txXfrm>
        <a:off x="1688252" y="2409306"/>
        <a:ext cx="2043539" cy="1622667"/>
      </dsp:txXfrm>
    </dsp:sp>
    <dsp:sp modelId="{811F98BD-0B05-48AA-8468-C259C48F1A35}">
      <dsp:nvSpPr>
        <dsp:cNvPr id="0" name=""/>
        <dsp:cNvSpPr/>
      </dsp:nvSpPr>
      <dsp:spPr>
        <a:xfrm>
          <a:off x="1521" y="137895"/>
          <a:ext cx="1621856" cy="16218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err="1" smtClean="0">
              <a:latin typeface="Arial" panose="020B0604020202020204" pitchFamily="34" charset="0"/>
              <a:cs typeface="Arial" panose="020B0604020202020204" pitchFamily="34" charset="0"/>
            </a:rPr>
            <a:t>Kredit</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Maksimum</a:t>
          </a:r>
          <a:r>
            <a:rPr lang="en-US" sz="1800" kern="1200" dirty="0" smtClean="0">
              <a:latin typeface="Arial" panose="020B0604020202020204" pitchFamily="34" charset="0"/>
              <a:cs typeface="Arial" panose="020B0604020202020204" pitchFamily="34" charset="0"/>
            </a:rPr>
            <a:t> Per </a:t>
          </a:r>
          <a:r>
            <a:rPr lang="en-US" sz="1800" kern="1200" dirty="0" err="1" smtClean="0">
              <a:latin typeface="Arial" panose="020B0604020202020204" pitchFamily="34" charset="0"/>
              <a:cs typeface="Arial" panose="020B0604020202020204" pitchFamily="34" charset="0"/>
            </a:rPr>
            <a:t>Sesi</a:t>
          </a:r>
          <a:endParaRPr lang="en-US" sz="1800" kern="1200" dirty="0">
            <a:latin typeface="Arial" panose="020B0604020202020204" pitchFamily="34" charset="0"/>
            <a:cs typeface="Arial" panose="020B0604020202020204" pitchFamily="34" charset="0"/>
          </a:endParaRPr>
        </a:p>
      </dsp:txBody>
      <dsp:txXfrm>
        <a:off x="239036" y="375410"/>
        <a:ext cx="1146826" cy="1146826"/>
      </dsp:txXfrm>
    </dsp:sp>
    <dsp:sp modelId="{4A594F1E-4AAB-406A-A0F3-37FB258415F6}">
      <dsp:nvSpPr>
        <dsp:cNvPr id="0" name=""/>
        <dsp:cNvSpPr/>
      </dsp:nvSpPr>
      <dsp:spPr>
        <a:xfrm>
          <a:off x="5353648" y="786638"/>
          <a:ext cx="2432785" cy="1622667"/>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ms-MY" sz="1800" kern="1200" dirty="0" smtClean="0">
              <a:latin typeface="Arial" panose="020B0604020202020204" pitchFamily="34" charset="0"/>
              <a:ea typeface="Arial" panose="020B0604020202020204" pitchFamily="34" charset="0"/>
              <a:cs typeface="Arial" panose="020B0604020202020204" pitchFamily="34" charset="0"/>
            </a:rPr>
            <a:t>      20 kredit</a:t>
          </a:r>
          <a:endParaRPr lang="en-US" sz="1800" kern="1200" dirty="0"/>
        </a:p>
      </dsp:txBody>
      <dsp:txXfrm>
        <a:off x="5742894" y="786638"/>
        <a:ext cx="2043539" cy="1622667"/>
      </dsp:txXfrm>
    </dsp:sp>
    <dsp:sp modelId="{F3BF75A1-D0B1-42DE-BFD0-FA2816B21BCD}">
      <dsp:nvSpPr>
        <dsp:cNvPr id="0" name=""/>
        <dsp:cNvSpPr/>
      </dsp:nvSpPr>
      <dsp:spPr>
        <a:xfrm>
          <a:off x="4056163" y="137895"/>
          <a:ext cx="1621856" cy="1621856"/>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err="1" smtClean="0">
              <a:latin typeface="Arial" panose="020B0604020202020204" pitchFamily="34" charset="0"/>
              <a:cs typeface="Arial" panose="020B0604020202020204" pitchFamily="34" charset="0"/>
            </a:rPr>
            <a:t>Kredit</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Maksimum</a:t>
          </a:r>
          <a:r>
            <a:rPr lang="en-US" sz="1800" kern="1200" dirty="0" smtClean="0">
              <a:latin typeface="Arial" panose="020B0604020202020204" pitchFamily="34" charset="0"/>
              <a:cs typeface="Arial" panose="020B0604020202020204" pitchFamily="34" charset="0"/>
            </a:rPr>
            <a:t> Per Semester</a:t>
          </a:r>
          <a:endParaRPr lang="en-US" sz="1800" kern="1200" dirty="0">
            <a:latin typeface="Arial" panose="020B0604020202020204" pitchFamily="34" charset="0"/>
            <a:cs typeface="Arial" panose="020B0604020202020204" pitchFamily="34" charset="0"/>
          </a:endParaRPr>
        </a:p>
      </dsp:txBody>
      <dsp:txXfrm>
        <a:off x="4293678" y="375410"/>
        <a:ext cx="1146826" cy="11468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64107-2BA3-4C73-9A12-BB14D917FE04}">
      <dsp:nvSpPr>
        <dsp:cNvPr id="0" name=""/>
        <dsp:cNvSpPr/>
      </dsp:nvSpPr>
      <dsp:spPr>
        <a:xfrm>
          <a:off x="865140" y="511045"/>
          <a:ext cx="1726599" cy="1726599"/>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152425-1C81-4B3A-BD49-787EB03DD1ED}">
      <dsp:nvSpPr>
        <dsp:cNvPr id="0" name=""/>
        <dsp:cNvSpPr/>
      </dsp:nvSpPr>
      <dsp:spPr>
        <a:xfrm>
          <a:off x="865140" y="511045"/>
          <a:ext cx="1726599" cy="1726599"/>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6DC8F8-01E2-49A9-95C5-B98C42E5A879}">
      <dsp:nvSpPr>
        <dsp:cNvPr id="0" name=""/>
        <dsp:cNvSpPr/>
      </dsp:nvSpPr>
      <dsp:spPr>
        <a:xfrm>
          <a:off x="1840" y="821833"/>
          <a:ext cx="3453198" cy="11050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ms-MY" sz="2000" kern="1200" dirty="0" smtClean="0">
              <a:solidFill>
                <a:schemeClr val="accent1">
                  <a:lumMod val="60000"/>
                  <a:lumOff val="40000"/>
                </a:schemeClr>
              </a:solidFill>
              <a:latin typeface="Arial" panose="020B0604020202020204" pitchFamily="34" charset="0"/>
              <a:ea typeface="Times New Roman" panose="02020603050405020304" pitchFamily="18" charset="0"/>
            </a:rPr>
            <a:t>Kaedah Penyampaian </a:t>
          </a:r>
        </a:p>
        <a:p>
          <a:pPr lvl="0" algn="ctr" defTabSz="889000">
            <a:lnSpc>
              <a:spcPct val="90000"/>
            </a:lnSpc>
            <a:spcBef>
              <a:spcPct val="0"/>
            </a:spcBef>
            <a:spcAft>
              <a:spcPct val="35000"/>
            </a:spcAft>
          </a:pPr>
          <a:r>
            <a:rPr lang="ms-MY" sz="2000" kern="1200" dirty="0" smtClean="0">
              <a:solidFill>
                <a:schemeClr val="accent1">
                  <a:lumMod val="60000"/>
                  <a:lumOff val="40000"/>
                </a:schemeClr>
              </a:solidFill>
              <a:latin typeface="Arial" panose="020B0604020202020204" pitchFamily="34" charset="0"/>
              <a:ea typeface="Times New Roman" panose="02020603050405020304" pitchFamily="18" charset="0"/>
            </a:rPr>
            <a:t>Secara Konvensional </a:t>
          </a:r>
          <a:endParaRPr lang="en-MY" sz="2000" kern="1200" dirty="0">
            <a:solidFill>
              <a:schemeClr val="accent1">
                <a:lumMod val="60000"/>
                <a:lumOff val="40000"/>
              </a:schemeClr>
            </a:solidFill>
          </a:endParaRPr>
        </a:p>
      </dsp:txBody>
      <dsp:txXfrm>
        <a:off x="1840" y="821833"/>
        <a:ext cx="3453198" cy="1105023"/>
      </dsp:txXfrm>
    </dsp:sp>
    <dsp:sp modelId="{BFC3C25A-86D7-4583-B523-4DCEF6F88944}">
      <dsp:nvSpPr>
        <dsp:cNvPr id="0" name=""/>
        <dsp:cNvSpPr/>
      </dsp:nvSpPr>
      <dsp:spPr>
        <a:xfrm>
          <a:off x="5043510" y="511045"/>
          <a:ext cx="1726599" cy="1726599"/>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6F9527-B41F-4B94-97D1-D2885F0CB40C}">
      <dsp:nvSpPr>
        <dsp:cNvPr id="0" name=""/>
        <dsp:cNvSpPr/>
      </dsp:nvSpPr>
      <dsp:spPr>
        <a:xfrm>
          <a:off x="5043510" y="511045"/>
          <a:ext cx="1726599" cy="1726599"/>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E85976-9F55-4810-BC3A-E746FF4A9CC9}">
      <dsp:nvSpPr>
        <dsp:cNvPr id="0" name=""/>
        <dsp:cNvSpPr/>
      </dsp:nvSpPr>
      <dsp:spPr>
        <a:xfrm>
          <a:off x="4180210" y="821833"/>
          <a:ext cx="3453198" cy="11050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ms-MY" sz="2000" kern="1200" dirty="0" smtClean="0">
              <a:solidFill>
                <a:schemeClr val="accent3">
                  <a:lumMod val="60000"/>
                  <a:lumOff val="40000"/>
                </a:schemeClr>
              </a:solidFill>
              <a:latin typeface="Arial" panose="020B0604020202020204" pitchFamily="34" charset="0"/>
              <a:ea typeface="Times New Roman" panose="02020603050405020304" pitchFamily="18" charset="0"/>
            </a:rPr>
            <a:t>Kaedah Penyampaian Secara Pembelajaran Terbuka dan Jarak Jauh (</a:t>
          </a:r>
          <a:r>
            <a:rPr lang="ms-MY" sz="2000" i="1" kern="1200" dirty="0" smtClean="0">
              <a:solidFill>
                <a:schemeClr val="accent3">
                  <a:lumMod val="60000"/>
                  <a:lumOff val="40000"/>
                </a:schemeClr>
              </a:solidFill>
              <a:latin typeface="Arial" panose="020B0604020202020204" pitchFamily="34" charset="0"/>
              <a:ea typeface="Times New Roman" panose="02020603050405020304" pitchFamily="18" charset="0"/>
            </a:rPr>
            <a:t>Open and Distance Learning, </a:t>
          </a:r>
          <a:r>
            <a:rPr lang="ms-MY" sz="2000" kern="1200" dirty="0" smtClean="0">
              <a:solidFill>
                <a:schemeClr val="accent3">
                  <a:lumMod val="60000"/>
                  <a:lumOff val="40000"/>
                </a:schemeClr>
              </a:solidFill>
              <a:latin typeface="Arial" panose="020B0604020202020204" pitchFamily="34" charset="0"/>
              <a:ea typeface="Times New Roman" panose="02020603050405020304" pitchFamily="18" charset="0"/>
            </a:rPr>
            <a:t>ODL)</a:t>
          </a:r>
          <a:endParaRPr lang="en-MY" sz="2000" kern="1200" dirty="0">
            <a:solidFill>
              <a:schemeClr val="accent3">
                <a:lumMod val="60000"/>
                <a:lumOff val="40000"/>
              </a:schemeClr>
            </a:solidFill>
          </a:endParaRPr>
        </a:p>
      </dsp:txBody>
      <dsp:txXfrm>
        <a:off x="4180210" y="821833"/>
        <a:ext cx="3453198" cy="11050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C0807-207C-445B-83B7-1FFF7A5E9703}">
      <dsp:nvSpPr>
        <dsp:cNvPr id="0" name=""/>
        <dsp:cNvSpPr/>
      </dsp:nvSpPr>
      <dsp:spPr>
        <a:xfrm rot="5400000">
          <a:off x="-202449" y="203811"/>
          <a:ext cx="1349660" cy="94476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MY" sz="1600" kern="1200" dirty="0">
            <a:latin typeface="Arial" panose="020B0604020202020204" pitchFamily="34" charset="0"/>
            <a:cs typeface="Arial" panose="020B0604020202020204" pitchFamily="34" charset="0"/>
          </a:endParaRPr>
        </a:p>
      </dsp:txBody>
      <dsp:txXfrm rot="-5400000">
        <a:off x="0" y="473743"/>
        <a:ext cx="944762" cy="404898"/>
      </dsp:txXfrm>
    </dsp:sp>
    <dsp:sp modelId="{1B755F59-D28D-4A68-A851-663F6397B63C}">
      <dsp:nvSpPr>
        <dsp:cNvPr id="0" name=""/>
        <dsp:cNvSpPr/>
      </dsp:nvSpPr>
      <dsp:spPr>
        <a:xfrm rot="5400000">
          <a:off x="3775014" y="-2828889"/>
          <a:ext cx="877279" cy="653778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s-MY" sz="1600" kern="1200" dirty="0" smtClean="0">
              <a:latin typeface="Arial" panose="020B0604020202020204" pitchFamily="34" charset="0"/>
              <a:cs typeface="Arial" panose="020B0604020202020204" pitchFamily="34" charset="0"/>
            </a:rPr>
            <a:t>Boleh dijalankan antara UA dengan PPT dalam atau luar negara.</a:t>
          </a:r>
          <a:endParaRPr lang="en-MY" sz="1600" kern="1200" dirty="0">
            <a:latin typeface="Arial" panose="020B0604020202020204" pitchFamily="34" charset="0"/>
            <a:cs typeface="Arial" panose="020B0604020202020204" pitchFamily="34" charset="0"/>
          </a:endParaRPr>
        </a:p>
      </dsp:txBody>
      <dsp:txXfrm rot="-5400000">
        <a:off x="944763" y="44187"/>
        <a:ext cx="6494957" cy="791629"/>
      </dsp:txXfrm>
    </dsp:sp>
    <dsp:sp modelId="{D2D4F897-6DD6-464C-B06F-F3B71941F5B8}">
      <dsp:nvSpPr>
        <dsp:cNvPr id="0" name=""/>
        <dsp:cNvSpPr/>
      </dsp:nvSpPr>
      <dsp:spPr>
        <a:xfrm rot="5400000">
          <a:off x="-202449" y="1355729"/>
          <a:ext cx="1349660" cy="944762"/>
        </a:xfrm>
        <a:prstGeom prst="chevron">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MY" sz="1600" kern="1200" dirty="0">
            <a:latin typeface="Arial" panose="020B0604020202020204" pitchFamily="34" charset="0"/>
            <a:cs typeface="Arial" panose="020B0604020202020204" pitchFamily="34" charset="0"/>
          </a:endParaRPr>
        </a:p>
      </dsp:txBody>
      <dsp:txXfrm rot="-5400000">
        <a:off x="0" y="1625661"/>
        <a:ext cx="944762" cy="404898"/>
      </dsp:txXfrm>
    </dsp:sp>
    <dsp:sp modelId="{F4ABCC3A-C0A9-4005-9E9D-E3DEAB9E8466}">
      <dsp:nvSpPr>
        <dsp:cNvPr id="0" name=""/>
        <dsp:cNvSpPr/>
      </dsp:nvSpPr>
      <dsp:spPr>
        <a:xfrm rot="5400000">
          <a:off x="3775014" y="-1676970"/>
          <a:ext cx="877279" cy="6537782"/>
        </a:xfrm>
        <a:prstGeom prst="round2Same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s-MY" sz="1600" kern="1200" dirty="0" smtClean="0">
              <a:latin typeface="Arial" panose="020B0604020202020204" pitchFamily="34" charset="0"/>
              <a:cs typeface="Arial" panose="020B0604020202020204" pitchFamily="34" charset="0"/>
            </a:rPr>
            <a:t>Program akademik yang terlibat telah mendapat </a:t>
          </a:r>
          <a:r>
            <a:rPr lang="ms-MY" sz="1600" b="1" kern="1200" dirty="0" smtClean="0">
              <a:latin typeface="Arial" panose="020B0604020202020204" pitchFamily="34" charset="0"/>
              <a:cs typeface="Arial" panose="020B0604020202020204" pitchFamily="34" charset="0"/>
            </a:rPr>
            <a:t>Akreditasi Penuh</a:t>
          </a:r>
          <a:r>
            <a:rPr lang="ms-MY" sz="1600" kern="1200" dirty="0" smtClean="0">
              <a:latin typeface="Arial" panose="020B0604020202020204" pitchFamily="34" charset="0"/>
              <a:cs typeface="Arial" panose="020B0604020202020204" pitchFamily="34" charset="0"/>
            </a:rPr>
            <a:t>.</a:t>
          </a:r>
          <a:endParaRPr lang="en-MY" sz="1600" kern="1200" dirty="0">
            <a:latin typeface="Arial" panose="020B0604020202020204" pitchFamily="34" charset="0"/>
            <a:cs typeface="Arial" panose="020B0604020202020204" pitchFamily="34" charset="0"/>
          </a:endParaRPr>
        </a:p>
      </dsp:txBody>
      <dsp:txXfrm rot="-5400000">
        <a:off x="944763" y="1196106"/>
        <a:ext cx="6494957" cy="791629"/>
      </dsp:txXfrm>
    </dsp:sp>
    <dsp:sp modelId="{D7297FAF-5BBE-4FB2-9B22-B572D6C68218}">
      <dsp:nvSpPr>
        <dsp:cNvPr id="0" name=""/>
        <dsp:cNvSpPr/>
      </dsp:nvSpPr>
      <dsp:spPr>
        <a:xfrm rot="5400000">
          <a:off x="-202449" y="2507648"/>
          <a:ext cx="1349660" cy="944762"/>
        </a:xfrm>
        <a:prstGeom prst="chevron">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MY" sz="1600" kern="1200" dirty="0">
            <a:latin typeface="Arial" panose="020B0604020202020204" pitchFamily="34" charset="0"/>
            <a:cs typeface="Arial" panose="020B0604020202020204" pitchFamily="34" charset="0"/>
          </a:endParaRPr>
        </a:p>
      </dsp:txBody>
      <dsp:txXfrm rot="-5400000">
        <a:off x="0" y="2777580"/>
        <a:ext cx="944762" cy="404898"/>
      </dsp:txXfrm>
    </dsp:sp>
    <dsp:sp modelId="{790B0ED8-8E78-41DE-9886-FE5B7A2CF0DA}">
      <dsp:nvSpPr>
        <dsp:cNvPr id="0" name=""/>
        <dsp:cNvSpPr/>
      </dsp:nvSpPr>
      <dsp:spPr>
        <a:xfrm rot="5400000">
          <a:off x="3775014" y="-525052"/>
          <a:ext cx="877279" cy="6537782"/>
        </a:xfrm>
        <a:prstGeom prst="round2Same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s-MY" sz="1600" kern="1200" dirty="0" smtClean="0">
              <a:latin typeface="Arial" panose="020B0604020202020204" pitchFamily="34" charset="0"/>
              <a:cs typeface="Arial" panose="020B0604020202020204" pitchFamily="34" charset="0"/>
            </a:rPr>
            <a:t>Dipantau secara bersesuaian jika ditawarkan di luar negara.</a:t>
          </a:r>
          <a:endParaRPr lang="en-MY"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ms-MY" sz="1600" kern="1200" dirty="0" smtClean="0">
              <a:latin typeface="Arial" panose="020B0604020202020204" pitchFamily="34" charset="0"/>
              <a:cs typeface="Arial" panose="020B0604020202020204" pitchFamily="34" charset="0"/>
            </a:rPr>
            <a:t>Mendapat Akreditasi Penuh daripada badan berkuasa/badan jaminan kualiti negara berkenaan.</a:t>
          </a:r>
          <a:endParaRPr lang="en-MY" sz="1600" kern="1200" dirty="0">
            <a:latin typeface="Arial" panose="020B0604020202020204" pitchFamily="34" charset="0"/>
            <a:cs typeface="Arial" panose="020B0604020202020204" pitchFamily="34" charset="0"/>
          </a:endParaRPr>
        </a:p>
      </dsp:txBody>
      <dsp:txXfrm rot="-5400000">
        <a:off x="944763" y="2348024"/>
        <a:ext cx="6494957" cy="7916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3D1A3-E544-4B9D-A839-BADF23E26FD6}">
      <dsp:nvSpPr>
        <dsp:cNvPr id="0" name=""/>
        <dsp:cNvSpPr/>
      </dsp:nvSpPr>
      <dsp:spPr>
        <a:xfrm>
          <a:off x="2906073" y="1777568"/>
          <a:ext cx="1364987" cy="1364987"/>
        </a:xfrm>
        <a:prstGeom prst="ellipse">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b="1" kern="1200" dirty="0" err="1" smtClean="0">
              <a:latin typeface="Arial" panose="020B0604020202020204" pitchFamily="34" charset="0"/>
              <a:cs typeface="Arial" panose="020B0604020202020204" pitchFamily="34" charset="0"/>
            </a:rPr>
            <a:t>Contoh</a:t>
          </a:r>
          <a:r>
            <a:rPr lang="en-US" sz="1200" b="1" kern="1200" dirty="0" smtClean="0">
              <a:latin typeface="Arial" panose="020B0604020202020204" pitchFamily="34" charset="0"/>
              <a:cs typeface="Arial" panose="020B0604020202020204" pitchFamily="34" charset="0"/>
            </a:rPr>
            <a:t> Program </a:t>
          </a:r>
          <a:r>
            <a:rPr lang="en-US" sz="1200" b="1" kern="1200" dirty="0" err="1" smtClean="0">
              <a:latin typeface="Arial" panose="020B0604020202020204" pitchFamily="34" charset="0"/>
              <a:cs typeface="Arial" panose="020B0604020202020204" pitchFamily="34" charset="0"/>
            </a:rPr>
            <a:t>Kerjasama</a:t>
          </a:r>
          <a:endParaRPr lang="en-US" sz="1200" b="1" kern="1200" dirty="0">
            <a:latin typeface="Arial" panose="020B0604020202020204" pitchFamily="34" charset="0"/>
            <a:cs typeface="Arial" panose="020B0604020202020204" pitchFamily="34" charset="0"/>
          </a:endParaRPr>
        </a:p>
      </dsp:txBody>
      <dsp:txXfrm>
        <a:off x="3105971" y="1977466"/>
        <a:ext cx="965191" cy="965191"/>
      </dsp:txXfrm>
    </dsp:sp>
    <dsp:sp modelId="{323A7F1B-6CFB-40A9-94EC-70741EA812AC}">
      <dsp:nvSpPr>
        <dsp:cNvPr id="0" name=""/>
        <dsp:cNvSpPr/>
      </dsp:nvSpPr>
      <dsp:spPr>
        <a:xfrm rot="16200000">
          <a:off x="3383613" y="1555497"/>
          <a:ext cx="409908" cy="34233"/>
        </a:xfrm>
        <a:custGeom>
          <a:avLst/>
          <a:gdLst/>
          <a:ahLst/>
          <a:cxnLst/>
          <a:rect l="0" t="0" r="0" b="0"/>
          <a:pathLst>
            <a:path>
              <a:moveTo>
                <a:pt x="0" y="17116"/>
              </a:moveTo>
              <a:lnTo>
                <a:pt x="409908" y="1711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00000"/>
            </a:lnSpc>
            <a:spcBef>
              <a:spcPct val="0"/>
            </a:spcBef>
            <a:spcAft>
              <a:spcPts val="0"/>
            </a:spcAft>
          </a:pPr>
          <a:endParaRPr lang="en-US" sz="1200" b="1" kern="1200">
            <a:latin typeface="Arial" panose="020B0604020202020204" pitchFamily="34" charset="0"/>
            <a:cs typeface="Arial" panose="020B0604020202020204" pitchFamily="34" charset="0"/>
          </a:endParaRPr>
        </a:p>
      </dsp:txBody>
      <dsp:txXfrm>
        <a:off x="3578319" y="1562366"/>
        <a:ext cx="20495" cy="20495"/>
      </dsp:txXfrm>
    </dsp:sp>
    <dsp:sp modelId="{F051F285-E4D4-477B-967D-F8A39FF7046F}">
      <dsp:nvSpPr>
        <dsp:cNvPr id="0" name=""/>
        <dsp:cNvSpPr/>
      </dsp:nvSpPr>
      <dsp:spPr>
        <a:xfrm>
          <a:off x="2906073" y="2672"/>
          <a:ext cx="1364987" cy="1364987"/>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ms-MY" sz="1200" b="1" kern="1200" dirty="0" smtClean="0">
              <a:latin typeface="Arial" panose="020B0604020202020204" pitchFamily="34" charset="0"/>
              <a:cs typeface="Arial" panose="020B0604020202020204" pitchFamily="34" charset="0"/>
            </a:rPr>
            <a:t>Dual </a:t>
          </a:r>
        </a:p>
        <a:p>
          <a:pPr lvl="0" algn="ctr" defTabSz="533400">
            <a:lnSpc>
              <a:spcPct val="100000"/>
            </a:lnSpc>
            <a:spcBef>
              <a:spcPct val="0"/>
            </a:spcBef>
            <a:spcAft>
              <a:spcPts val="0"/>
            </a:spcAft>
          </a:pPr>
          <a:r>
            <a:rPr lang="ms-MY" sz="1200" b="1" kern="1200" dirty="0" smtClean="0">
              <a:latin typeface="Arial" panose="020B0604020202020204" pitchFamily="34" charset="0"/>
              <a:cs typeface="Arial" panose="020B0604020202020204" pitchFamily="34" charset="0"/>
            </a:rPr>
            <a:t>Ijazah (</a:t>
          </a:r>
          <a:r>
            <a:rPr lang="ms-MY" sz="1200" b="1" i="1" kern="1200" dirty="0" smtClean="0">
              <a:latin typeface="Arial" panose="020B0604020202020204" pitchFamily="34" charset="0"/>
              <a:cs typeface="Arial" panose="020B0604020202020204" pitchFamily="34" charset="0"/>
            </a:rPr>
            <a:t>Dual Degree</a:t>
          </a:r>
          <a:r>
            <a:rPr lang="ms-MY" sz="1200" b="1" kern="1200" dirty="0" smtClean="0">
              <a:latin typeface="Arial" panose="020B0604020202020204" pitchFamily="34" charset="0"/>
              <a:cs typeface="Arial" panose="020B0604020202020204" pitchFamily="34" charset="0"/>
            </a:rPr>
            <a:t>)</a:t>
          </a:r>
          <a:endParaRPr lang="en-US" sz="1200" b="1" kern="1200" dirty="0">
            <a:latin typeface="Arial" panose="020B0604020202020204" pitchFamily="34" charset="0"/>
            <a:cs typeface="Arial" panose="020B0604020202020204" pitchFamily="34" charset="0"/>
          </a:endParaRPr>
        </a:p>
        <a:p>
          <a:pPr marL="114300" lvl="1" indent="-114300" algn="ctr" defTabSz="533400">
            <a:lnSpc>
              <a:spcPct val="100000"/>
            </a:lnSpc>
            <a:spcBef>
              <a:spcPct val="0"/>
            </a:spcBef>
            <a:spcAft>
              <a:spcPts val="0"/>
            </a:spcAft>
            <a:buChar char="••"/>
          </a:pPr>
          <a:endParaRPr lang="en-US" sz="1200" b="1" kern="1200">
            <a:latin typeface="Arial" panose="020B0604020202020204" pitchFamily="34" charset="0"/>
            <a:cs typeface="Arial" panose="020B0604020202020204" pitchFamily="34" charset="0"/>
          </a:endParaRPr>
        </a:p>
      </dsp:txBody>
      <dsp:txXfrm>
        <a:off x="3105971" y="202570"/>
        <a:ext cx="965191" cy="965191"/>
      </dsp:txXfrm>
    </dsp:sp>
    <dsp:sp modelId="{F73D1B87-57FD-40DC-AE4A-ABCA5D429DE6}">
      <dsp:nvSpPr>
        <dsp:cNvPr id="0" name=""/>
        <dsp:cNvSpPr/>
      </dsp:nvSpPr>
      <dsp:spPr>
        <a:xfrm rot="20520000">
          <a:off x="4227626" y="2168708"/>
          <a:ext cx="409908" cy="34233"/>
        </a:xfrm>
        <a:custGeom>
          <a:avLst/>
          <a:gdLst/>
          <a:ahLst/>
          <a:cxnLst/>
          <a:rect l="0" t="0" r="0" b="0"/>
          <a:pathLst>
            <a:path>
              <a:moveTo>
                <a:pt x="0" y="17116"/>
              </a:moveTo>
              <a:lnTo>
                <a:pt x="409908" y="1711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00000"/>
            </a:lnSpc>
            <a:spcBef>
              <a:spcPct val="0"/>
            </a:spcBef>
            <a:spcAft>
              <a:spcPts val="0"/>
            </a:spcAft>
          </a:pPr>
          <a:endParaRPr lang="en-US" sz="1200" b="1" kern="1200">
            <a:latin typeface="Arial" panose="020B0604020202020204" pitchFamily="34" charset="0"/>
            <a:cs typeface="Arial" panose="020B0604020202020204" pitchFamily="34" charset="0"/>
          </a:endParaRPr>
        </a:p>
      </dsp:txBody>
      <dsp:txXfrm>
        <a:off x="4422332" y="2175577"/>
        <a:ext cx="20495" cy="20495"/>
      </dsp:txXfrm>
    </dsp:sp>
    <dsp:sp modelId="{B40B5DC1-6471-41CF-8E3F-E135ABDF860D}">
      <dsp:nvSpPr>
        <dsp:cNvPr id="0" name=""/>
        <dsp:cNvSpPr/>
      </dsp:nvSpPr>
      <dsp:spPr>
        <a:xfrm>
          <a:off x="4594099" y="1229095"/>
          <a:ext cx="1364987" cy="1364987"/>
        </a:xfrm>
        <a:prstGeom prst="ellipse">
          <a:avLst/>
        </a:prstGeom>
        <a:solidFill>
          <a:schemeClr val="accent4">
            <a:hueOff val="-1116192"/>
            <a:satOff val="6725"/>
            <a:lumOff val="53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ms-MY" sz="1200" b="1" kern="1200" dirty="0" smtClean="0">
              <a:latin typeface="Arial" panose="020B0604020202020204" pitchFamily="34" charset="0"/>
              <a:cs typeface="Arial" panose="020B0604020202020204" pitchFamily="34" charset="0"/>
            </a:rPr>
            <a:t>Dwi Ijazah (</a:t>
          </a:r>
          <a:r>
            <a:rPr lang="ms-MY" sz="1200" b="1" i="1" kern="1200" dirty="0" smtClean="0">
              <a:latin typeface="Arial" panose="020B0604020202020204" pitchFamily="34" charset="0"/>
              <a:cs typeface="Arial" panose="020B0604020202020204" pitchFamily="34" charset="0"/>
            </a:rPr>
            <a:t>Double Degree</a:t>
          </a:r>
          <a:r>
            <a:rPr lang="ms-MY" sz="1200" b="1" kern="1200" dirty="0" smtClean="0">
              <a:latin typeface="Arial" panose="020B0604020202020204" pitchFamily="34" charset="0"/>
              <a:cs typeface="Arial" panose="020B0604020202020204" pitchFamily="34" charset="0"/>
            </a:rPr>
            <a:t>)</a:t>
          </a:r>
          <a:endParaRPr lang="en-US" sz="1200" b="1" kern="1200" dirty="0">
            <a:latin typeface="Arial" panose="020B0604020202020204" pitchFamily="34" charset="0"/>
            <a:cs typeface="Arial" panose="020B0604020202020204" pitchFamily="34" charset="0"/>
          </a:endParaRPr>
        </a:p>
      </dsp:txBody>
      <dsp:txXfrm>
        <a:off x="4793997" y="1428993"/>
        <a:ext cx="965191" cy="965191"/>
      </dsp:txXfrm>
    </dsp:sp>
    <dsp:sp modelId="{2FCFEF5D-C0CB-4414-820D-86B137D52FBB}">
      <dsp:nvSpPr>
        <dsp:cNvPr id="0" name=""/>
        <dsp:cNvSpPr/>
      </dsp:nvSpPr>
      <dsp:spPr>
        <a:xfrm rot="3240000">
          <a:off x="3905242" y="3160905"/>
          <a:ext cx="409908" cy="34233"/>
        </a:xfrm>
        <a:custGeom>
          <a:avLst/>
          <a:gdLst/>
          <a:ahLst/>
          <a:cxnLst/>
          <a:rect l="0" t="0" r="0" b="0"/>
          <a:pathLst>
            <a:path>
              <a:moveTo>
                <a:pt x="0" y="17116"/>
              </a:moveTo>
              <a:lnTo>
                <a:pt x="409908" y="1711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00000"/>
            </a:lnSpc>
            <a:spcBef>
              <a:spcPct val="0"/>
            </a:spcBef>
            <a:spcAft>
              <a:spcPts val="0"/>
            </a:spcAft>
          </a:pPr>
          <a:endParaRPr lang="en-US" sz="1200" b="1" kern="1200">
            <a:latin typeface="Arial" panose="020B0604020202020204" pitchFamily="34" charset="0"/>
            <a:cs typeface="Arial" panose="020B0604020202020204" pitchFamily="34" charset="0"/>
          </a:endParaRPr>
        </a:p>
      </dsp:txBody>
      <dsp:txXfrm>
        <a:off x="4099948" y="3167774"/>
        <a:ext cx="20495" cy="20495"/>
      </dsp:txXfrm>
    </dsp:sp>
    <dsp:sp modelId="{56674A94-87F1-47BE-A4F8-E0192A677272}">
      <dsp:nvSpPr>
        <dsp:cNvPr id="0" name=""/>
        <dsp:cNvSpPr/>
      </dsp:nvSpPr>
      <dsp:spPr>
        <a:xfrm>
          <a:off x="3949331" y="3213489"/>
          <a:ext cx="1364987" cy="1364987"/>
        </a:xfrm>
        <a:prstGeom prst="ellipse">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ms-MY" sz="1200" b="1" kern="1200" dirty="0" smtClean="0">
              <a:latin typeface="Arial" panose="020B0604020202020204" pitchFamily="34" charset="0"/>
              <a:cs typeface="Arial" panose="020B0604020202020204" pitchFamily="34" charset="0"/>
            </a:rPr>
            <a:t>Ijazah Bersama (</a:t>
          </a:r>
          <a:r>
            <a:rPr lang="ms-MY" sz="1200" b="1" i="1" kern="1200" dirty="0" smtClean="0">
              <a:latin typeface="Arial" panose="020B0604020202020204" pitchFamily="34" charset="0"/>
              <a:cs typeface="Arial" panose="020B0604020202020204" pitchFamily="34" charset="0"/>
            </a:rPr>
            <a:t>Joint Degree</a:t>
          </a:r>
          <a:r>
            <a:rPr lang="ms-MY" sz="1200" b="1" kern="1200" dirty="0" smtClean="0">
              <a:latin typeface="Arial" panose="020B0604020202020204" pitchFamily="34" charset="0"/>
              <a:cs typeface="Arial" panose="020B0604020202020204" pitchFamily="34" charset="0"/>
            </a:rPr>
            <a:t>)</a:t>
          </a:r>
          <a:endParaRPr lang="en-US" sz="1200" b="1" kern="1200" dirty="0">
            <a:latin typeface="Arial" panose="020B0604020202020204" pitchFamily="34" charset="0"/>
            <a:cs typeface="Arial" panose="020B0604020202020204" pitchFamily="34" charset="0"/>
          </a:endParaRPr>
        </a:p>
      </dsp:txBody>
      <dsp:txXfrm>
        <a:off x="4149229" y="3413387"/>
        <a:ext cx="965191" cy="965191"/>
      </dsp:txXfrm>
    </dsp:sp>
    <dsp:sp modelId="{8555A30E-66DE-465C-8BEE-5B9D9920386E}">
      <dsp:nvSpPr>
        <dsp:cNvPr id="0" name=""/>
        <dsp:cNvSpPr/>
      </dsp:nvSpPr>
      <dsp:spPr>
        <a:xfrm rot="7560000">
          <a:off x="2861984" y="3160905"/>
          <a:ext cx="409908" cy="34233"/>
        </a:xfrm>
        <a:custGeom>
          <a:avLst/>
          <a:gdLst/>
          <a:ahLst/>
          <a:cxnLst/>
          <a:rect l="0" t="0" r="0" b="0"/>
          <a:pathLst>
            <a:path>
              <a:moveTo>
                <a:pt x="0" y="17116"/>
              </a:moveTo>
              <a:lnTo>
                <a:pt x="409908" y="1711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00000"/>
            </a:lnSpc>
            <a:spcBef>
              <a:spcPct val="0"/>
            </a:spcBef>
            <a:spcAft>
              <a:spcPts val="0"/>
            </a:spcAft>
          </a:pPr>
          <a:endParaRPr lang="en-US" sz="1200" b="1" kern="1200">
            <a:latin typeface="Arial" panose="020B0604020202020204" pitchFamily="34" charset="0"/>
            <a:cs typeface="Arial" panose="020B0604020202020204" pitchFamily="34" charset="0"/>
          </a:endParaRPr>
        </a:p>
      </dsp:txBody>
      <dsp:txXfrm rot="10800000">
        <a:off x="3056691" y="3167774"/>
        <a:ext cx="20495" cy="20495"/>
      </dsp:txXfrm>
    </dsp:sp>
    <dsp:sp modelId="{B17B8F67-EF29-49F5-B1CA-87292E7EAEE1}">
      <dsp:nvSpPr>
        <dsp:cNvPr id="0" name=""/>
        <dsp:cNvSpPr/>
      </dsp:nvSpPr>
      <dsp:spPr>
        <a:xfrm>
          <a:off x="1862816" y="3213489"/>
          <a:ext cx="1364987" cy="1364987"/>
        </a:xfrm>
        <a:prstGeom prst="ellipse">
          <a:avLst/>
        </a:prstGeom>
        <a:solidFill>
          <a:schemeClr val="accent4">
            <a:hueOff val="-3348577"/>
            <a:satOff val="20174"/>
            <a:lumOff val="161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ms-MY" sz="1200" b="1" kern="1200" dirty="0" smtClean="0">
              <a:latin typeface="Arial" panose="020B0604020202020204" pitchFamily="34" charset="0"/>
              <a:cs typeface="Arial" panose="020B0604020202020204" pitchFamily="34" charset="0"/>
            </a:rPr>
            <a:t>Francais </a:t>
          </a:r>
          <a:r>
            <a:rPr lang="ms-MY" sz="1200" b="1" i="1" kern="1200" dirty="0" smtClean="0">
              <a:latin typeface="Arial" panose="020B0604020202020204" pitchFamily="34" charset="0"/>
              <a:cs typeface="Arial" panose="020B0604020202020204" pitchFamily="34" charset="0"/>
            </a:rPr>
            <a:t>(Franchise) </a:t>
          </a:r>
          <a:endParaRPr lang="en-US" sz="1200" b="1" kern="1200" dirty="0">
            <a:latin typeface="Arial" panose="020B0604020202020204" pitchFamily="34" charset="0"/>
            <a:cs typeface="Arial" panose="020B0604020202020204" pitchFamily="34" charset="0"/>
          </a:endParaRPr>
        </a:p>
      </dsp:txBody>
      <dsp:txXfrm>
        <a:off x="2062714" y="3413387"/>
        <a:ext cx="965191" cy="965191"/>
      </dsp:txXfrm>
    </dsp:sp>
    <dsp:sp modelId="{A256FBC4-C836-435E-8F62-D2F3BB41BC09}">
      <dsp:nvSpPr>
        <dsp:cNvPr id="0" name=""/>
        <dsp:cNvSpPr/>
      </dsp:nvSpPr>
      <dsp:spPr>
        <a:xfrm rot="11880000">
          <a:off x="2539600" y="2168708"/>
          <a:ext cx="409908" cy="34233"/>
        </a:xfrm>
        <a:custGeom>
          <a:avLst/>
          <a:gdLst/>
          <a:ahLst/>
          <a:cxnLst/>
          <a:rect l="0" t="0" r="0" b="0"/>
          <a:pathLst>
            <a:path>
              <a:moveTo>
                <a:pt x="0" y="17116"/>
              </a:moveTo>
              <a:lnTo>
                <a:pt x="409908" y="1711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00000"/>
            </a:lnSpc>
            <a:spcBef>
              <a:spcPct val="0"/>
            </a:spcBef>
            <a:spcAft>
              <a:spcPts val="0"/>
            </a:spcAft>
          </a:pPr>
          <a:endParaRPr lang="en-US" sz="1200" b="1" kern="1200">
            <a:latin typeface="Arial" panose="020B0604020202020204" pitchFamily="34" charset="0"/>
            <a:cs typeface="Arial" panose="020B0604020202020204" pitchFamily="34" charset="0"/>
          </a:endParaRPr>
        </a:p>
      </dsp:txBody>
      <dsp:txXfrm rot="10800000">
        <a:off x="2734306" y="2175577"/>
        <a:ext cx="20495" cy="20495"/>
      </dsp:txXfrm>
    </dsp:sp>
    <dsp:sp modelId="{3A95B923-9481-4846-99F8-BC806F4D6D93}">
      <dsp:nvSpPr>
        <dsp:cNvPr id="0" name=""/>
        <dsp:cNvSpPr/>
      </dsp:nvSpPr>
      <dsp:spPr>
        <a:xfrm>
          <a:off x="1218047" y="1229095"/>
          <a:ext cx="1364987" cy="1364987"/>
        </a:xfrm>
        <a:prstGeom prst="ellipse">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ms-MY" sz="1200" b="1" kern="1200" dirty="0" smtClean="0">
              <a:latin typeface="Arial" panose="020B0604020202020204" pitchFamily="34" charset="0"/>
              <a:cs typeface="Arial" panose="020B0604020202020204" pitchFamily="34" charset="0"/>
            </a:rPr>
            <a:t>Luar Pesisir </a:t>
          </a:r>
          <a:r>
            <a:rPr lang="ms-MY" sz="1200" b="1" i="1" kern="1200" dirty="0" smtClean="0">
              <a:latin typeface="Arial" panose="020B0604020202020204" pitchFamily="34" charset="0"/>
              <a:cs typeface="Arial" panose="020B0604020202020204" pitchFamily="34" charset="0"/>
            </a:rPr>
            <a:t>(Offshore)</a:t>
          </a:r>
          <a:r>
            <a:rPr lang="ms-MY" sz="1200" b="1" kern="1200" dirty="0" smtClean="0">
              <a:latin typeface="Arial" panose="020B0604020202020204" pitchFamily="34" charset="0"/>
              <a:cs typeface="Arial" panose="020B0604020202020204" pitchFamily="34" charset="0"/>
            </a:rPr>
            <a:t> </a:t>
          </a:r>
          <a:endParaRPr lang="en-US" sz="1200" b="1" kern="1200" dirty="0">
            <a:latin typeface="Arial" panose="020B0604020202020204" pitchFamily="34" charset="0"/>
            <a:cs typeface="Arial" panose="020B0604020202020204" pitchFamily="34" charset="0"/>
          </a:endParaRPr>
        </a:p>
      </dsp:txBody>
      <dsp:txXfrm>
        <a:off x="1417945" y="1428993"/>
        <a:ext cx="965191" cy="96519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177BB-FD37-43B5-A328-7CD90FABB96E}">
      <dsp:nvSpPr>
        <dsp:cNvPr id="0" name=""/>
        <dsp:cNvSpPr/>
      </dsp:nvSpPr>
      <dsp:spPr>
        <a:xfrm>
          <a:off x="0" y="26538"/>
          <a:ext cx="7787955" cy="8611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s-MY" sz="1600" kern="1200" dirty="0" smtClean="0">
              <a:latin typeface="Arial" panose="020B0604020202020204" pitchFamily="34" charset="0"/>
              <a:cs typeface="Arial" panose="020B0604020202020204" pitchFamily="34" charset="0"/>
            </a:rPr>
            <a:t>Perlu memenuhi keperluan MQF, standard program dan dasar-dasar berkaitan.</a:t>
          </a:r>
          <a:endParaRPr lang="en-MY" sz="1600" kern="1200" dirty="0">
            <a:latin typeface="Arial" panose="020B0604020202020204" pitchFamily="34" charset="0"/>
            <a:cs typeface="Arial" panose="020B0604020202020204" pitchFamily="34" charset="0"/>
          </a:endParaRPr>
        </a:p>
      </dsp:txBody>
      <dsp:txXfrm>
        <a:off x="42036" y="68574"/>
        <a:ext cx="7703883" cy="777048"/>
      </dsp:txXfrm>
    </dsp:sp>
    <dsp:sp modelId="{D39A02CF-1101-46D6-A534-54565CA30B2F}">
      <dsp:nvSpPr>
        <dsp:cNvPr id="0" name=""/>
        <dsp:cNvSpPr/>
      </dsp:nvSpPr>
      <dsp:spPr>
        <a:xfrm>
          <a:off x="0" y="1020138"/>
          <a:ext cx="7787955" cy="861120"/>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s-MY" sz="1600" kern="1200" dirty="0" smtClean="0">
              <a:latin typeface="Arial" panose="020B0604020202020204" pitchFamily="34" charset="0"/>
              <a:cs typeface="Arial" panose="020B0604020202020204" pitchFamily="34" charset="0"/>
            </a:rPr>
            <a:t>Dibaca bersama dengan Dasar Pindah Kredit MQA sekiranya model kerjasama melibatkan pemindahan kredit</a:t>
          </a:r>
          <a:endParaRPr lang="en-MY" sz="1600" kern="1200" dirty="0">
            <a:latin typeface="Arial" panose="020B0604020202020204" pitchFamily="34" charset="0"/>
            <a:cs typeface="Arial" panose="020B0604020202020204" pitchFamily="34" charset="0"/>
          </a:endParaRPr>
        </a:p>
      </dsp:txBody>
      <dsp:txXfrm>
        <a:off x="42036" y="1062174"/>
        <a:ext cx="7703883" cy="777048"/>
      </dsp:txXfrm>
    </dsp:sp>
    <dsp:sp modelId="{3318D23F-85BB-4D15-BA0B-6F393DD0C530}">
      <dsp:nvSpPr>
        <dsp:cNvPr id="0" name=""/>
        <dsp:cNvSpPr/>
      </dsp:nvSpPr>
      <dsp:spPr>
        <a:xfrm>
          <a:off x="0" y="2013738"/>
          <a:ext cx="7787955" cy="86112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s-MY" sz="1600" kern="1200" dirty="0" smtClean="0">
              <a:latin typeface="Arial" panose="020B0604020202020204" pitchFamily="34" charset="0"/>
              <a:cs typeface="Arial" panose="020B0604020202020204" pitchFamily="34" charset="0"/>
            </a:rPr>
            <a:t>Program franchais UA dengan IPTS dalam negara </a:t>
          </a:r>
          <a:r>
            <a:rPr lang="ms-MY" sz="1600" kern="1200" dirty="0" smtClean="0">
              <a:latin typeface="Arial" panose="020B0604020202020204" pitchFamily="34" charset="0"/>
              <a:cs typeface="Arial" panose="020B0604020202020204" pitchFamily="34" charset="0"/>
              <a:sym typeface="Wingdings" panose="05000000000000000000" pitchFamily="2" charset="2"/>
            </a:rPr>
            <a:t></a:t>
          </a:r>
          <a:r>
            <a:rPr lang="ms-MY" sz="1600" kern="1200" dirty="0" smtClean="0">
              <a:latin typeface="Arial" panose="020B0604020202020204" pitchFamily="34" charset="0"/>
              <a:cs typeface="Arial" panose="020B0604020202020204" pitchFamily="34" charset="0"/>
            </a:rPr>
            <a:t> perlu mematuhi Garis Panduan Program Kerjasama UA/IPTS di Dalam Negara</a:t>
          </a:r>
          <a:endParaRPr lang="en-MY" sz="1600" kern="1200" dirty="0">
            <a:latin typeface="Arial" panose="020B0604020202020204" pitchFamily="34" charset="0"/>
            <a:cs typeface="Arial" panose="020B0604020202020204" pitchFamily="34" charset="0"/>
          </a:endParaRPr>
        </a:p>
      </dsp:txBody>
      <dsp:txXfrm>
        <a:off x="42036" y="2055774"/>
        <a:ext cx="7703883" cy="77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1AB18-CDF0-4AC3-BB79-51A69BCAB2C0}">
      <dsp:nvSpPr>
        <dsp:cNvPr id="0" name=""/>
        <dsp:cNvSpPr/>
      </dsp:nvSpPr>
      <dsp:spPr>
        <a:xfrm rot="10800000">
          <a:off x="902976" y="129"/>
          <a:ext cx="3046464" cy="542535"/>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9243" tIns="72390" rIns="135128" bIns="72390" numCol="1" spcCol="1270" anchor="ctr" anchorCtr="0">
          <a:noAutofit/>
        </a:bodyPr>
        <a:lstStyle/>
        <a:p>
          <a:pPr lvl="0" algn="ctr" defTabSz="844550">
            <a:lnSpc>
              <a:spcPct val="90000"/>
            </a:lnSpc>
            <a:spcBef>
              <a:spcPct val="0"/>
            </a:spcBef>
            <a:spcAft>
              <a:spcPct val="35000"/>
            </a:spcAft>
          </a:pPr>
          <a:r>
            <a:rPr lang="ms-MY" sz="1900" kern="1200" dirty="0" smtClean="0">
              <a:latin typeface="Arial" panose="020B0604020202020204" pitchFamily="34" charset="0"/>
              <a:cs typeface="Arial" panose="020B0604020202020204" pitchFamily="34" charset="0"/>
            </a:rPr>
            <a:t>Pengenalan</a:t>
          </a:r>
          <a:endParaRPr lang="en-MY" sz="1900" kern="1200" dirty="0">
            <a:latin typeface="Arial" panose="020B0604020202020204" pitchFamily="34" charset="0"/>
            <a:cs typeface="Arial" panose="020B0604020202020204" pitchFamily="34" charset="0"/>
          </a:endParaRPr>
        </a:p>
      </dsp:txBody>
      <dsp:txXfrm rot="10800000">
        <a:off x="1038610" y="129"/>
        <a:ext cx="2910830" cy="542535"/>
      </dsp:txXfrm>
    </dsp:sp>
    <dsp:sp modelId="{B244D306-D2F0-4598-9923-DD5E62CBC00D}">
      <dsp:nvSpPr>
        <dsp:cNvPr id="0" name=""/>
        <dsp:cNvSpPr/>
      </dsp:nvSpPr>
      <dsp:spPr>
        <a:xfrm>
          <a:off x="631708" y="129"/>
          <a:ext cx="542535" cy="542535"/>
        </a:xfrm>
        <a:prstGeom prst="ellipse">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4EC1B34-AF2D-4A48-87B6-1AD2CCFD4511}">
      <dsp:nvSpPr>
        <dsp:cNvPr id="0" name=""/>
        <dsp:cNvSpPr/>
      </dsp:nvSpPr>
      <dsp:spPr>
        <a:xfrm rot="10800000">
          <a:off x="902976" y="704615"/>
          <a:ext cx="3046464" cy="542535"/>
        </a:xfrm>
        <a:prstGeom prst="homePlate">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9243" tIns="72390" rIns="135128" bIns="72390"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OBE</a:t>
          </a:r>
          <a:endParaRPr lang="en-MY" sz="1900" kern="1200" dirty="0">
            <a:latin typeface="Arial" panose="020B0604020202020204" pitchFamily="34" charset="0"/>
            <a:cs typeface="Arial" panose="020B0604020202020204" pitchFamily="34" charset="0"/>
          </a:endParaRPr>
        </a:p>
      </dsp:txBody>
      <dsp:txXfrm rot="10800000">
        <a:off x="1038610" y="704615"/>
        <a:ext cx="2910830" cy="542535"/>
      </dsp:txXfrm>
    </dsp:sp>
    <dsp:sp modelId="{C2BF479B-A6B8-4686-BDC5-F363CF637868}">
      <dsp:nvSpPr>
        <dsp:cNvPr id="0" name=""/>
        <dsp:cNvSpPr/>
      </dsp:nvSpPr>
      <dsp:spPr>
        <a:xfrm>
          <a:off x="631708" y="704615"/>
          <a:ext cx="542535" cy="542535"/>
        </a:xfrm>
        <a:prstGeom prst="ellipse">
          <a:avLst/>
        </a:prstGeom>
        <a:gradFill rotWithShape="0">
          <a:gsLst>
            <a:gs pos="0">
              <a:schemeClr val="accent3">
                <a:tint val="50000"/>
                <a:hueOff val="2688050"/>
                <a:satOff val="-3527"/>
                <a:lumOff val="-347"/>
                <a:alphaOff val="0"/>
                <a:shade val="51000"/>
                <a:satMod val="130000"/>
              </a:schemeClr>
            </a:gs>
            <a:gs pos="80000">
              <a:schemeClr val="accent3">
                <a:tint val="50000"/>
                <a:hueOff val="2688050"/>
                <a:satOff val="-3527"/>
                <a:lumOff val="-347"/>
                <a:alphaOff val="0"/>
                <a:shade val="93000"/>
                <a:satMod val="130000"/>
              </a:schemeClr>
            </a:gs>
            <a:gs pos="100000">
              <a:schemeClr val="accent3">
                <a:tint val="50000"/>
                <a:hueOff val="2688050"/>
                <a:satOff val="-3527"/>
                <a:lumOff val="-3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725F729-888D-46B1-8F2D-1AF236E300D8}">
      <dsp:nvSpPr>
        <dsp:cNvPr id="0" name=""/>
        <dsp:cNvSpPr/>
      </dsp:nvSpPr>
      <dsp:spPr>
        <a:xfrm rot="10800000">
          <a:off x="902976" y="1409101"/>
          <a:ext cx="3046464" cy="542535"/>
        </a:xfrm>
        <a:prstGeom prst="homePlat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9243" tIns="72390" rIns="135128" bIns="72390"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MQF</a:t>
          </a:r>
          <a:endParaRPr lang="en-MY" sz="1900" kern="1200" dirty="0">
            <a:latin typeface="Arial" panose="020B0604020202020204" pitchFamily="34" charset="0"/>
            <a:cs typeface="Arial" panose="020B0604020202020204" pitchFamily="34" charset="0"/>
          </a:endParaRPr>
        </a:p>
      </dsp:txBody>
      <dsp:txXfrm rot="10800000">
        <a:off x="1038610" y="1409101"/>
        <a:ext cx="2910830" cy="542535"/>
      </dsp:txXfrm>
    </dsp:sp>
    <dsp:sp modelId="{E91B9D07-4ECD-4B4A-8A2F-23B2A81CE262}">
      <dsp:nvSpPr>
        <dsp:cNvPr id="0" name=""/>
        <dsp:cNvSpPr/>
      </dsp:nvSpPr>
      <dsp:spPr>
        <a:xfrm>
          <a:off x="631708" y="1409101"/>
          <a:ext cx="542535" cy="542535"/>
        </a:xfrm>
        <a:prstGeom prst="ellipse">
          <a:avLst/>
        </a:prstGeom>
        <a:gradFill rotWithShape="0">
          <a:gsLst>
            <a:gs pos="0">
              <a:schemeClr val="accent3">
                <a:tint val="50000"/>
                <a:hueOff val="5376099"/>
                <a:satOff val="-7054"/>
                <a:lumOff val="-694"/>
                <a:alphaOff val="0"/>
                <a:shade val="51000"/>
                <a:satMod val="130000"/>
              </a:schemeClr>
            </a:gs>
            <a:gs pos="80000">
              <a:schemeClr val="accent3">
                <a:tint val="50000"/>
                <a:hueOff val="5376099"/>
                <a:satOff val="-7054"/>
                <a:lumOff val="-694"/>
                <a:alphaOff val="0"/>
                <a:shade val="93000"/>
                <a:satMod val="130000"/>
              </a:schemeClr>
            </a:gs>
            <a:gs pos="100000">
              <a:schemeClr val="accent3">
                <a:tint val="50000"/>
                <a:hueOff val="5376099"/>
                <a:satOff val="-7054"/>
                <a:lumOff val="-6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8293241-CCE9-41C8-A0C3-9FC5E508DCA6}">
      <dsp:nvSpPr>
        <dsp:cNvPr id="0" name=""/>
        <dsp:cNvSpPr/>
      </dsp:nvSpPr>
      <dsp:spPr>
        <a:xfrm rot="10800000">
          <a:off x="902976" y="2113587"/>
          <a:ext cx="3046464" cy="542535"/>
        </a:xfrm>
        <a:prstGeom prst="homePlate">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9243" tIns="72390" rIns="135128" bIns="72390" numCol="1" spcCol="1270" anchor="ctr" anchorCtr="0">
          <a:noAutofit/>
        </a:bodyPr>
        <a:lstStyle/>
        <a:p>
          <a:pPr lvl="0" algn="ctr" defTabSz="844550">
            <a:lnSpc>
              <a:spcPct val="90000"/>
            </a:lnSpc>
            <a:spcBef>
              <a:spcPct val="0"/>
            </a:spcBef>
            <a:spcAft>
              <a:spcPct val="35000"/>
            </a:spcAft>
          </a:pPr>
          <a:r>
            <a:rPr lang="en-US" sz="1900" kern="1200" dirty="0" err="1" smtClean="0">
              <a:latin typeface="Arial" panose="020B0604020202020204" pitchFamily="34" charset="0"/>
              <a:cs typeface="Arial" panose="020B0604020202020204" pitchFamily="34" charset="0"/>
            </a:rPr>
            <a:t>Rekabentuk</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Kurikulum</a:t>
          </a:r>
          <a:endParaRPr lang="en-MY" sz="1900" kern="1200" dirty="0">
            <a:latin typeface="Arial" panose="020B0604020202020204" pitchFamily="34" charset="0"/>
            <a:cs typeface="Arial" panose="020B0604020202020204" pitchFamily="34" charset="0"/>
          </a:endParaRPr>
        </a:p>
      </dsp:txBody>
      <dsp:txXfrm rot="10800000">
        <a:off x="1038610" y="2113587"/>
        <a:ext cx="2910830" cy="542535"/>
      </dsp:txXfrm>
    </dsp:sp>
    <dsp:sp modelId="{D7698465-416C-4444-B3F3-AA462EBE82F9}">
      <dsp:nvSpPr>
        <dsp:cNvPr id="0" name=""/>
        <dsp:cNvSpPr/>
      </dsp:nvSpPr>
      <dsp:spPr>
        <a:xfrm>
          <a:off x="631708" y="2113587"/>
          <a:ext cx="542535" cy="542535"/>
        </a:xfrm>
        <a:prstGeom prst="ellipse">
          <a:avLst/>
        </a:prstGeom>
        <a:gradFill rotWithShape="0">
          <a:gsLst>
            <a:gs pos="0">
              <a:schemeClr val="accent3">
                <a:tint val="50000"/>
                <a:hueOff val="8064149"/>
                <a:satOff val="-10581"/>
                <a:lumOff val="-1041"/>
                <a:alphaOff val="0"/>
                <a:shade val="51000"/>
                <a:satMod val="130000"/>
              </a:schemeClr>
            </a:gs>
            <a:gs pos="80000">
              <a:schemeClr val="accent3">
                <a:tint val="50000"/>
                <a:hueOff val="8064149"/>
                <a:satOff val="-10581"/>
                <a:lumOff val="-1041"/>
                <a:alphaOff val="0"/>
                <a:shade val="93000"/>
                <a:satMod val="130000"/>
              </a:schemeClr>
            </a:gs>
            <a:gs pos="100000">
              <a:schemeClr val="accent3">
                <a:tint val="50000"/>
                <a:hueOff val="8064149"/>
                <a:satOff val="-10581"/>
                <a:lumOff val="-10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56D03C0-8FA8-4465-830B-3763F39D03C0}">
      <dsp:nvSpPr>
        <dsp:cNvPr id="0" name=""/>
        <dsp:cNvSpPr/>
      </dsp:nvSpPr>
      <dsp:spPr>
        <a:xfrm rot="10800000">
          <a:off x="902976" y="2818073"/>
          <a:ext cx="3046464" cy="542535"/>
        </a:xfrm>
        <a:prstGeom prst="homePlat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9243" tIns="72390" rIns="135128" bIns="72390" numCol="1" spcCol="1270" anchor="ctr" anchorCtr="0">
          <a:noAutofit/>
        </a:bodyPr>
        <a:lstStyle/>
        <a:p>
          <a:pPr lvl="0" algn="ctr" defTabSz="844550">
            <a:lnSpc>
              <a:spcPct val="90000"/>
            </a:lnSpc>
            <a:spcBef>
              <a:spcPct val="0"/>
            </a:spcBef>
            <a:spcAft>
              <a:spcPct val="35000"/>
            </a:spcAft>
          </a:pPr>
          <a:r>
            <a:rPr lang="en-US" sz="1900" kern="1200" dirty="0" err="1" smtClean="0">
              <a:latin typeface="Arial" panose="020B0604020202020204" pitchFamily="34" charset="0"/>
              <a:cs typeface="Arial" panose="020B0604020202020204" pitchFamily="34" charset="0"/>
            </a:rPr>
            <a:t>Penamaan</a:t>
          </a:r>
          <a:r>
            <a:rPr lang="en-US" sz="1900" kern="1200" dirty="0" smtClean="0">
              <a:latin typeface="Arial" panose="020B0604020202020204" pitchFamily="34" charset="0"/>
              <a:cs typeface="Arial" panose="020B0604020202020204" pitchFamily="34" charset="0"/>
            </a:rPr>
            <a:t> Program</a:t>
          </a:r>
          <a:endParaRPr lang="en-MY" sz="1900" kern="1200" dirty="0">
            <a:latin typeface="Arial" panose="020B0604020202020204" pitchFamily="34" charset="0"/>
            <a:cs typeface="Arial" panose="020B0604020202020204" pitchFamily="34" charset="0"/>
          </a:endParaRPr>
        </a:p>
      </dsp:txBody>
      <dsp:txXfrm rot="10800000">
        <a:off x="1038610" y="2818073"/>
        <a:ext cx="2910830" cy="542535"/>
      </dsp:txXfrm>
    </dsp:sp>
    <dsp:sp modelId="{DCD96E21-14E3-403F-9DA7-EA9A698CDAA0}">
      <dsp:nvSpPr>
        <dsp:cNvPr id="0" name=""/>
        <dsp:cNvSpPr/>
      </dsp:nvSpPr>
      <dsp:spPr>
        <a:xfrm>
          <a:off x="631708" y="2818073"/>
          <a:ext cx="542535" cy="542535"/>
        </a:xfrm>
        <a:prstGeom prst="ellipse">
          <a:avLst/>
        </a:prstGeom>
        <a:gradFill rotWithShape="0">
          <a:gsLst>
            <a:gs pos="0">
              <a:schemeClr val="accent3">
                <a:tint val="50000"/>
                <a:hueOff val="10752198"/>
                <a:satOff val="-14108"/>
                <a:lumOff val="-1388"/>
                <a:alphaOff val="0"/>
                <a:shade val="51000"/>
                <a:satMod val="130000"/>
              </a:schemeClr>
            </a:gs>
            <a:gs pos="80000">
              <a:schemeClr val="accent3">
                <a:tint val="50000"/>
                <a:hueOff val="10752198"/>
                <a:satOff val="-14108"/>
                <a:lumOff val="-1388"/>
                <a:alphaOff val="0"/>
                <a:shade val="93000"/>
                <a:satMod val="130000"/>
              </a:schemeClr>
            </a:gs>
            <a:gs pos="100000">
              <a:schemeClr val="accent3">
                <a:tint val="50000"/>
                <a:hueOff val="10752198"/>
                <a:satOff val="-14108"/>
                <a:lumOff val="-13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1AB18-CDF0-4AC3-BB79-51A69BCAB2C0}">
      <dsp:nvSpPr>
        <dsp:cNvPr id="0" name=""/>
        <dsp:cNvSpPr/>
      </dsp:nvSpPr>
      <dsp:spPr>
        <a:xfrm rot="10800000">
          <a:off x="1017409" y="2248"/>
          <a:ext cx="3554208" cy="488706"/>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506" tIns="68580" rIns="128016" bIns="68580" numCol="1" spcCol="1270" anchor="ctr" anchorCtr="0">
          <a:noAutofit/>
        </a:bodyPr>
        <a:lstStyle/>
        <a:p>
          <a:pPr lvl="0" algn="ctr" defTabSz="800100">
            <a:lnSpc>
              <a:spcPct val="90000"/>
            </a:lnSpc>
            <a:spcBef>
              <a:spcPct val="0"/>
            </a:spcBef>
            <a:spcAft>
              <a:spcPct val="35000"/>
            </a:spcAft>
          </a:pPr>
          <a:r>
            <a:rPr lang="ms-MY" sz="1800" kern="1200" dirty="0" smtClean="0">
              <a:latin typeface="Arial" panose="020B0604020202020204" pitchFamily="34" charset="0"/>
              <a:cs typeface="Arial" panose="020B0604020202020204" pitchFamily="34" charset="0"/>
            </a:rPr>
            <a:t>NEC</a:t>
          </a:r>
          <a:endParaRPr lang="en-MY" sz="1800" kern="1200" dirty="0">
            <a:latin typeface="Arial" panose="020B0604020202020204" pitchFamily="34" charset="0"/>
            <a:cs typeface="Arial" panose="020B0604020202020204" pitchFamily="34" charset="0"/>
          </a:endParaRPr>
        </a:p>
      </dsp:txBody>
      <dsp:txXfrm rot="10800000">
        <a:off x="1139585" y="2248"/>
        <a:ext cx="3432032" cy="488706"/>
      </dsp:txXfrm>
    </dsp:sp>
    <dsp:sp modelId="{B244D306-D2F0-4598-9923-DD5E62CBC00D}">
      <dsp:nvSpPr>
        <dsp:cNvPr id="0" name=""/>
        <dsp:cNvSpPr/>
      </dsp:nvSpPr>
      <dsp:spPr>
        <a:xfrm>
          <a:off x="773056" y="2248"/>
          <a:ext cx="488706" cy="488706"/>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4EC1B34-AF2D-4A48-87B6-1AD2CCFD4511}">
      <dsp:nvSpPr>
        <dsp:cNvPr id="0" name=""/>
        <dsp:cNvSpPr/>
      </dsp:nvSpPr>
      <dsp:spPr>
        <a:xfrm rot="10800000">
          <a:off x="1017409" y="636837"/>
          <a:ext cx="3554208" cy="488706"/>
        </a:xfrm>
        <a:prstGeom prst="homePlate">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506" tIns="68580" rIns="128016" bIns="68580" numCol="1" spcCol="1270" anchor="ctr" anchorCtr="0">
          <a:noAutofit/>
        </a:bodyPr>
        <a:lstStyle/>
        <a:p>
          <a:pPr lvl="0" algn="ctr" defTabSz="800100">
            <a:lnSpc>
              <a:spcPct val="90000"/>
            </a:lnSpc>
            <a:spcBef>
              <a:spcPct val="0"/>
            </a:spcBef>
            <a:spcAft>
              <a:spcPct val="35000"/>
            </a:spcAft>
          </a:pPr>
          <a:r>
            <a:rPr lang="ms-MY" sz="1800" kern="1200" dirty="0" smtClean="0">
              <a:latin typeface="Arial" panose="020B0604020202020204" pitchFamily="34" charset="0"/>
              <a:cs typeface="Arial" panose="020B0604020202020204" pitchFamily="34" charset="0"/>
            </a:rPr>
            <a:t>Mod Penawaran Program</a:t>
          </a:r>
          <a:endParaRPr lang="en-MY" sz="1800" kern="1200" dirty="0">
            <a:latin typeface="Arial" panose="020B0604020202020204" pitchFamily="34" charset="0"/>
            <a:cs typeface="Arial" panose="020B0604020202020204" pitchFamily="34" charset="0"/>
          </a:endParaRPr>
        </a:p>
      </dsp:txBody>
      <dsp:txXfrm rot="10800000">
        <a:off x="1139585" y="636837"/>
        <a:ext cx="3432032" cy="488706"/>
      </dsp:txXfrm>
    </dsp:sp>
    <dsp:sp modelId="{C2BF479B-A6B8-4686-BDC5-F363CF637868}">
      <dsp:nvSpPr>
        <dsp:cNvPr id="0" name=""/>
        <dsp:cNvSpPr/>
      </dsp:nvSpPr>
      <dsp:spPr>
        <a:xfrm>
          <a:off x="773056" y="636837"/>
          <a:ext cx="488706" cy="488706"/>
        </a:xfrm>
        <a:prstGeom prst="ellipse">
          <a:avLst/>
        </a:prstGeom>
        <a:gradFill rotWithShape="0">
          <a:gsLst>
            <a:gs pos="0">
              <a:schemeClr val="accent4">
                <a:tint val="50000"/>
                <a:hueOff val="-796256"/>
                <a:satOff val="4522"/>
                <a:lumOff val="359"/>
                <a:alphaOff val="0"/>
                <a:shade val="51000"/>
                <a:satMod val="130000"/>
              </a:schemeClr>
            </a:gs>
            <a:gs pos="80000">
              <a:schemeClr val="accent4">
                <a:tint val="50000"/>
                <a:hueOff val="-796256"/>
                <a:satOff val="4522"/>
                <a:lumOff val="359"/>
                <a:alphaOff val="0"/>
                <a:shade val="93000"/>
                <a:satMod val="130000"/>
              </a:schemeClr>
            </a:gs>
            <a:gs pos="100000">
              <a:schemeClr val="accent4">
                <a:tint val="50000"/>
                <a:hueOff val="-796256"/>
                <a:satOff val="4522"/>
                <a:lumOff val="3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725F729-888D-46B1-8F2D-1AF236E300D8}">
      <dsp:nvSpPr>
        <dsp:cNvPr id="0" name=""/>
        <dsp:cNvSpPr/>
      </dsp:nvSpPr>
      <dsp:spPr>
        <a:xfrm rot="10800000">
          <a:off x="1017409" y="1271426"/>
          <a:ext cx="3554208" cy="488706"/>
        </a:xfrm>
        <a:prstGeom prst="homePlate">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506" tIns="68580" rIns="128016" bIns="68580" numCol="1" spcCol="1270" anchor="ctr" anchorCtr="0">
          <a:noAutofit/>
        </a:bodyPr>
        <a:lstStyle/>
        <a:p>
          <a:pPr lvl="0" algn="ctr" defTabSz="800100">
            <a:lnSpc>
              <a:spcPct val="90000"/>
            </a:lnSpc>
            <a:spcBef>
              <a:spcPct val="0"/>
            </a:spcBef>
            <a:spcAft>
              <a:spcPct val="35000"/>
            </a:spcAft>
          </a:pPr>
          <a:r>
            <a:rPr lang="en-US" sz="1800" kern="1200" dirty="0" err="1" smtClean="0">
              <a:latin typeface="Arial" panose="020B0604020202020204" pitchFamily="34" charset="0"/>
              <a:cs typeface="Arial" panose="020B0604020202020204" pitchFamily="34" charset="0"/>
            </a:rPr>
            <a:t>Tempoh</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Pengajian</a:t>
          </a:r>
          <a:endParaRPr lang="en-MY" sz="1800" kern="1200" dirty="0">
            <a:latin typeface="Arial" panose="020B0604020202020204" pitchFamily="34" charset="0"/>
            <a:cs typeface="Arial" panose="020B0604020202020204" pitchFamily="34" charset="0"/>
          </a:endParaRPr>
        </a:p>
      </dsp:txBody>
      <dsp:txXfrm rot="10800000">
        <a:off x="1139585" y="1271426"/>
        <a:ext cx="3432032" cy="488706"/>
      </dsp:txXfrm>
    </dsp:sp>
    <dsp:sp modelId="{E91B9D07-4ECD-4B4A-8A2F-23B2A81CE262}">
      <dsp:nvSpPr>
        <dsp:cNvPr id="0" name=""/>
        <dsp:cNvSpPr/>
      </dsp:nvSpPr>
      <dsp:spPr>
        <a:xfrm>
          <a:off x="773056" y="1271426"/>
          <a:ext cx="488706" cy="488706"/>
        </a:xfrm>
        <a:prstGeom prst="ellipse">
          <a:avLst/>
        </a:prstGeom>
        <a:gradFill rotWithShape="0">
          <a:gsLst>
            <a:gs pos="0">
              <a:schemeClr val="accent4">
                <a:tint val="50000"/>
                <a:hueOff val="-1592513"/>
                <a:satOff val="9044"/>
                <a:lumOff val="718"/>
                <a:alphaOff val="0"/>
                <a:shade val="51000"/>
                <a:satMod val="130000"/>
              </a:schemeClr>
            </a:gs>
            <a:gs pos="80000">
              <a:schemeClr val="accent4">
                <a:tint val="50000"/>
                <a:hueOff val="-1592513"/>
                <a:satOff val="9044"/>
                <a:lumOff val="718"/>
                <a:alphaOff val="0"/>
                <a:shade val="93000"/>
                <a:satMod val="130000"/>
              </a:schemeClr>
            </a:gs>
            <a:gs pos="100000">
              <a:schemeClr val="accent4">
                <a:tint val="50000"/>
                <a:hueOff val="-1592513"/>
                <a:satOff val="9044"/>
                <a:lumOff val="7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8293241-CCE9-41C8-A0C3-9FC5E508DCA6}">
      <dsp:nvSpPr>
        <dsp:cNvPr id="0" name=""/>
        <dsp:cNvSpPr/>
      </dsp:nvSpPr>
      <dsp:spPr>
        <a:xfrm rot="10800000">
          <a:off x="1017409" y="1906015"/>
          <a:ext cx="3554208" cy="488706"/>
        </a:xfrm>
        <a:prstGeom prst="homePlate">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506" tIns="68580" rIns="128016" bIns="68580" numCol="1" spcCol="1270" anchor="ctr" anchorCtr="0">
          <a:noAutofit/>
        </a:bodyPr>
        <a:lstStyle/>
        <a:p>
          <a:pPr lvl="0" algn="ctr" defTabSz="800100">
            <a:lnSpc>
              <a:spcPct val="90000"/>
            </a:lnSpc>
            <a:spcBef>
              <a:spcPct val="0"/>
            </a:spcBef>
            <a:spcAft>
              <a:spcPct val="35000"/>
            </a:spcAft>
          </a:pPr>
          <a:r>
            <a:rPr lang="en-US" sz="1800" kern="1200" dirty="0" err="1" smtClean="0">
              <a:latin typeface="Arial" panose="020B0604020202020204" pitchFamily="34" charset="0"/>
              <a:cs typeface="Arial" panose="020B0604020202020204" pitchFamily="34" charset="0"/>
            </a:rPr>
            <a:t>Kaedah</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Pengajian</a:t>
          </a:r>
          <a:endParaRPr lang="en-MY" sz="1800" kern="1200" dirty="0">
            <a:latin typeface="Arial" panose="020B0604020202020204" pitchFamily="34" charset="0"/>
            <a:cs typeface="Arial" panose="020B0604020202020204" pitchFamily="34" charset="0"/>
          </a:endParaRPr>
        </a:p>
      </dsp:txBody>
      <dsp:txXfrm rot="10800000">
        <a:off x="1139585" y="1906015"/>
        <a:ext cx="3432032" cy="488706"/>
      </dsp:txXfrm>
    </dsp:sp>
    <dsp:sp modelId="{D7698465-416C-4444-B3F3-AA462EBE82F9}">
      <dsp:nvSpPr>
        <dsp:cNvPr id="0" name=""/>
        <dsp:cNvSpPr/>
      </dsp:nvSpPr>
      <dsp:spPr>
        <a:xfrm>
          <a:off x="773056" y="1906015"/>
          <a:ext cx="488706" cy="488706"/>
        </a:xfrm>
        <a:prstGeom prst="ellipse">
          <a:avLst/>
        </a:prstGeom>
        <a:gradFill rotWithShape="0">
          <a:gsLst>
            <a:gs pos="0">
              <a:schemeClr val="accent4">
                <a:tint val="50000"/>
                <a:hueOff val="-2388769"/>
                <a:satOff val="13566"/>
                <a:lumOff val="1077"/>
                <a:alphaOff val="0"/>
                <a:shade val="51000"/>
                <a:satMod val="130000"/>
              </a:schemeClr>
            </a:gs>
            <a:gs pos="80000">
              <a:schemeClr val="accent4">
                <a:tint val="50000"/>
                <a:hueOff val="-2388769"/>
                <a:satOff val="13566"/>
                <a:lumOff val="1077"/>
                <a:alphaOff val="0"/>
                <a:shade val="93000"/>
                <a:satMod val="130000"/>
              </a:schemeClr>
            </a:gs>
            <a:gs pos="100000">
              <a:schemeClr val="accent4">
                <a:tint val="50000"/>
                <a:hueOff val="-2388769"/>
                <a:satOff val="13566"/>
                <a:lumOff val="10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56D03C0-8FA8-4465-830B-3763F39D03C0}">
      <dsp:nvSpPr>
        <dsp:cNvPr id="0" name=""/>
        <dsp:cNvSpPr/>
      </dsp:nvSpPr>
      <dsp:spPr>
        <a:xfrm rot="10800000">
          <a:off x="1017409" y="2540604"/>
          <a:ext cx="3554208" cy="488706"/>
        </a:xfrm>
        <a:prstGeom prst="homePlate">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506" tIns="68580" rIns="128016" bIns="68580" numCol="1" spcCol="1270" anchor="ctr" anchorCtr="0">
          <a:noAutofit/>
        </a:bodyPr>
        <a:lstStyle/>
        <a:p>
          <a:pPr lvl="0" algn="ctr" defTabSz="800100">
            <a:lnSpc>
              <a:spcPct val="90000"/>
            </a:lnSpc>
            <a:spcBef>
              <a:spcPct val="0"/>
            </a:spcBef>
            <a:spcAft>
              <a:spcPct val="35000"/>
            </a:spcAft>
          </a:pPr>
          <a:r>
            <a:rPr lang="en-US" sz="1800" kern="1200" dirty="0" err="1" smtClean="0">
              <a:latin typeface="Arial" panose="020B0604020202020204" pitchFamily="34" charset="0"/>
              <a:cs typeface="Arial" panose="020B0604020202020204" pitchFamily="34" charset="0"/>
            </a:rPr>
            <a:t>Kaedah</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Penyampaian</a:t>
          </a:r>
          <a:endParaRPr lang="en-MY" sz="1800" kern="1200" dirty="0">
            <a:latin typeface="Arial" panose="020B0604020202020204" pitchFamily="34" charset="0"/>
            <a:cs typeface="Arial" panose="020B0604020202020204" pitchFamily="34" charset="0"/>
          </a:endParaRPr>
        </a:p>
      </dsp:txBody>
      <dsp:txXfrm rot="10800000">
        <a:off x="1139585" y="2540604"/>
        <a:ext cx="3432032" cy="488706"/>
      </dsp:txXfrm>
    </dsp:sp>
    <dsp:sp modelId="{DCD96E21-14E3-403F-9DA7-EA9A698CDAA0}">
      <dsp:nvSpPr>
        <dsp:cNvPr id="0" name=""/>
        <dsp:cNvSpPr/>
      </dsp:nvSpPr>
      <dsp:spPr>
        <a:xfrm>
          <a:off x="773056" y="2540604"/>
          <a:ext cx="488706" cy="488706"/>
        </a:xfrm>
        <a:prstGeom prst="ellipse">
          <a:avLst/>
        </a:prstGeom>
        <a:gradFill rotWithShape="0">
          <a:gsLst>
            <a:gs pos="0">
              <a:schemeClr val="accent4">
                <a:tint val="50000"/>
                <a:hueOff val="-3185025"/>
                <a:satOff val="18088"/>
                <a:lumOff val="1436"/>
                <a:alphaOff val="0"/>
                <a:shade val="51000"/>
                <a:satMod val="130000"/>
              </a:schemeClr>
            </a:gs>
            <a:gs pos="80000">
              <a:schemeClr val="accent4">
                <a:tint val="50000"/>
                <a:hueOff val="-3185025"/>
                <a:satOff val="18088"/>
                <a:lumOff val="1436"/>
                <a:alphaOff val="0"/>
                <a:shade val="93000"/>
                <a:satMod val="130000"/>
              </a:schemeClr>
            </a:gs>
            <a:gs pos="100000">
              <a:schemeClr val="accent4">
                <a:tint val="50000"/>
                <a:hueOff val="-3185025"/>
                <a:satOff val="18088"/>
                <a:lumOff val="14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2FDFCD4-AE77-4901-B294-939B27E42796}">
      <dsp:nvSpPr>
        <dsp:cNvPr id="0" name=""/>
        <dsp:cNvSpPr/>
      </dsp:nvSpPr>
      <dsp:spPr>
        <a:xfrm rot="10800000">
          <a:off x="1017409" y="3175192"/>
          <a:ext cx="3554208" cy="488706"/>
        </a:xfrm>
        <a:prstGeom prst="homePlat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506"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Program </a:t>
          </a:r>
          <a:r>
            <a:rPr lang="en-US" sz="1800" kern="1200" dirty="0" err="1" smtClean="0">
              <a:latin typeface="Arial" panose="020B0604020202020204" pitchFamily="34" charset="0"/>
              <a:cs typeface="Arial" panose="020B0604020202020204" pitchFamily="34" charset="0"/>
            </a:rPr>
            <a:t>Berbentuk</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Kerjasama</a:t>
          </a:r>
          <a:endParaRPr lang="en-MY" sz="1800" kern="1200" dirty="0">
            <a:latin typeface="Arial" panose="020B0604020202020204" pitchFamily="34" charset="0"/>
            <a:cs typeface="Arial" panose="020B0604020202020204" pitchFamily="34" charset="0"/>
          </a:endParaRPr>
        </a:p>
      </dsp:txBody>
      <dsp:txXfrm rot="10800000">
        <a:off x="1139585" y="3175192"/>
        <a:ext cx="3432032" cy="488706"/>
      </dsp:txXfrm>
    </dsp:sp>
    <dsp:sp modelId="{85FD45CF-6CB8-444C-A416-605407A51BAC}">
      <dsp:nvSpPr>
        <dsp:cNvPr id="0" name=""/>
        <dsp:cNvSpPr/>
      </dsp:nvSpPr>
      <dsp:spPr>
        <a:xfrm>
          <a:off x="773056" y="3175192"/>
          <a:ext cx="488706" cy="488706"/>
        </a:xfrm>
        <a:prstGeom prst="ellipse">
          <a:avLst/>
        </a:prstGeom>
        <a:gradFill rotWithShape="0">
          <a:gsLst>
            <a:gs pos="0">
              <a:schemeClr val="accent4">
                <a:tint val="50000"/>
                <a:hueOff val="-3981281"/>
                <a:satOff val="22610"/>
                <a:lumOff val="1795"/>
                <a:alphaOff val="0"/>
                <a:shade val="51000"/>
                <a:satMod val="130000"/>
              </a:schemeClr>
            </a:gs>
            <a:gs pos="80000">
              <a:schemeClr val="accent4">
                <a:tint val="50000"/>
                <a:hueOff val="-3981281"/>
                <a:satOff val="22610"/>
                <a:lumOff val="1795"/>
                <a:alphaOff val="0"/>
                <a:shade val="93000"/>
                <a:satMod val="130000"/>
              </a:schemeClr>
            </a:gs>
            <a:gs pos="100000">
              <a:schemeClr val="accent4">
                <a:tint val="50000"/>
                <a:hueOff val="-3981281"/>
                <a:satOff val="22610"/>
                <a:lumOff val="17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0DB18-3085-45D1-B832-58195F288AB8}">
      <dsp:nvSpPr>
        <dsp:cNvPr id="0" name=""/>
        <dsp:cNvSpPr/>
      </dsp:nvSpPr>
      <dsp:spPr>
        <a:xfrm>
          <a:off x="2807332" y="397"/>
          <a:ext cx="4210998" cy="1548974"/>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ms-MY" sz="1800" kern="1200" dirty="0" smtClean="0">
              <a:latin typeface="Arial" panose="020B0604020202020204" pitchFamily="34" charset="0"/>
              <a:cs typeface="Arial" panose="020B0604020202020204" pitchFamily="34" charset="0"/>
            </a:rPr>
            <a:t>Dinilai antara </a:t>
          </a:r>
          <a:r>
            <a:rPr lang="ms-MY" sz="2400" b="1" kern="1200" dirty="0" smtClean="0">
              <a:latin typeface="Arial" panose="020B0604020202020204" pitchFamily="34" charset="0"/>
              <a:cs typeface="Arial" panose="020B0604020202020204" pitchFamily="34" charset="0"/>
            </a:rPr>
            <a:t>3</a:t>
          </a:r>
          <a:r>
            <a:rPr lang="ms-MY" sz="1800" kern="1200" dirty="0" smtClean="0">
              <a:latin typeface="Arial" panose="020B0604020202020204" pitchFamily="34" charset="0"/>
              <a:cs typeface="Arial" panose="020B0604020202020204" pitchFamily="34" charset="0"/>
            </a:rPr>
            <a:t> hingga </a:t>
          </a:r>
          <a:r>
            <a:rPr lang="ms-MY" sz="2400" b="1" kern="1200" dirty="0" smtClean="0">
              <a:latin typeface="Arial" panose="020B0604020202020204" pitchFamily="34" charset="0"/>
              <a:cs typeface="Arial" panose="020B0604020202020204" pitchFamily="34" charset="0"/>
            </a:rPr>
            <a:t>5</a:t>
          </a:r>
          <a:r>
            <a:rPr lang="ms-MY" sz="1800" kern="1200" dirty="0" smtClean="0">
              <a:latin typeface="Arial" panose="020B0604020202020204" pitchFamily="34" charset="0"/>
              <a:cs typeface="Arial" panose="020B0604020202020204" pitchFamily="34" charset="0"/>
            </a:rPr>
            <a:t> tahun selepas pelajar bergraduat.</a:t>
          </a:r>
          <a:endParaRPr lang="en-MY" sz="1800" kern="1200" dirty="0">
            <a:latin typeface="Arial" panose="020B0604020202020204" pitchFamily="34" charset="0"/>
            <a:cs typeface="Arial" panose="020B0604020202020204" pitchFamily="34" charset="0"/>
          </a:endParaRPr>
        </a:p>
      </dsp:txBody>
      <dsp:txXfrm>
        <a:off x="2807332" y="194019"/>
        <a:ext cx="3630133" cy="1161730"/>
      </dsp:txXfrm>
    </dsp:sp>
    <dsp:sp modelId="{C7A2E82B-6F62-4338-89C4-198C732ABD70}">
      <dsp:nvSpPr>
        <dsp:cNvPr id="0" name=""/>
        <dsp:cNvSpPr/>
      </dsp:nvSpPr>
      <dsp:spPr>
        <a:xfrm>
          <a:off x="0" y="397"/>
          <a:ext cx="2807332" cy="154897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ms-MY" sz="1800" kern="1200" dirty="0" smtClean="0">
              <a:latin typeface="Arial" panose="020B0604020202020204" pitchFamily="34" charset="0"/>
              <a:cs typeface="Arial" panose="020B0604020202020204" pitchFamily="34" charset="0"/>
            </a:rPr>
            <a:t>Pencapaian Objektif Pendidikan Program (</a:t>
          </a:r>
          <a:r>
            <a:rPr lang="ms-MY" sz="1800" i="1" kern="1200" dirty="0" smtClean="0">
              <a:latin typeface="Arial" panose="020B0604020202020204" pitchFamily="34" charset="0"/>
              <a:cs typeface="Arial" panose="020B0604020202020204" pitchFamily="34" charset="0"/>
            </a:rPr>
            <a:t>Program Educational Objectives, </a:t>
          </a:r>
          <a:r>
            <a:rPr lang="ms-MY" sz="1800" kern="1200" dirty="0" smtClean="0">
              <a:latin typeface="Arial" panose="020B0604020202020204" pitchFamily="34" charset="0"/>
              <a:cs typeface="Arial" panose="020B0604020202020204" pitchFamily="34" charset="0"/>
            </a:rPr>
            <a:t>PEO) </a:t>
          </a:r>
          <a:endParaRPr lang="en-MY" sz="1800" kern="1200" dirty="0">
            <a:latin typeface="Arial" panose="020B0604020202020204" pitchFamily="34" charset="0"/>
            <a:cs typeface="Arial" panose="020B0604020202020204" pitchFamily="34" charset="0"/>
          </a:endParaRPr>
        </a:p>
      </dsp:txBody>
      <dsp:txXfrm>
        <a:off x="75615" y="76012"/>
        <a:ext cx="2656102" cy="1397744"/>
      </dsp:txXfrm>
    </dsp:sp>
    <dsp:sp modelId="{668C09A9-11A6-40D4-B1FC-66CD33C15686}">
      <dsp:nvSpPr>
        <dsp:cNvPr id="0" name=""/>
        <dsp:cNvSpPr/>
      </dsp:nvSpPr>
      <dsp:spPr>
        <a:xfrm>
          <a:off x="2807332" y="1704268"/>
          <a:ext cx="4210998" cy="1548974"/>
        </a:xfrm>
        <a:prstGeom prst="rightArrow">
          <a:avLst>
            <a:gd name="adj1" fmla="val 75000"/>
            <a:gd name="adj2" fmla="val 50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ms-MY" sz="1800" kern="1200" dirty="0" smtClean="0">
              <a:latin typeface="Arial" panose="020B0604020202020204" pitchFamily="34" charset="0"/>
              <a:cs typeface="Arial" panose="020B0604020202020204" pitchFamily="34" charset="0"/>
            </a:rPr>
            <a:t>Dinilai sebaik sahaja pelajar selesai pengajian.</a:t>
          </a:r>
          <a:endParaRPr lang="en-MY" sz="1800" kern="1200" dirty="0">
            <a:latin typeface="Arial" panose="020B0604020202020204" pitchFamily="34" charset="0"/>
            <a:cs typeface="Arial" panose="020B0604020202020204" pitchFamily="34" charset="0"/>
          </a:endParaRPr>
        </a:p>
      </dsp:txBody>
      <dsp:txXfrm>
        <a:off x="2807332" y="1897890"/>
        <a:ext cx="3630133" cy="1161730"/>
      </dsp:txXfrm>
    </dsp:sp>
    <dsp:sp modelId="{37252ADA-AF90-44B6-BE7D-7CA177C06480}">
      <dsp:nvSpPr>
        <dsp:cNvPr id="0" name=""/>
        <dsp:cNvSpPr/>
      </dsp:nvSpPr>
      <dsp:spPr>
        <a:xfrm>
          <a:off x="0" y="1704268"/>
          <a:ext cx="2807332" cy="1548974"/>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ms-MY" sz="1800" kern="1200" dirty="0" smtClean="0">
              <a:latin typeface="Arial" panose="020B0604020202020204" pitchFamily="34" charset="0"/>
              <a:cs typeface="Arial" panose="020B0604020202020204" pitchFamily="34" charset="0"/>
            </a:rPr>
            <a:t>Pencapaian Hasil Pembelajaran Program (</a:t>
          </a:r>
          <a:r>
            <a:rPr lang="ms-MY" sz="1800" i="1" kern="1200" dirty="0" smtClean="0">
              <a:latin typeface="Arial" panose="020B0604020202020204" pitchFamily="34" charset="0"/>
              <a:cs typeface="Arial" panose="020B0604020202020204" pitchFamily="34" charset="0"/>
            </a:rPr>
            <a:t>Program Learning Outcomes, </a:t>
          </a:r>
          <a:r>
            <a:rPr lang="ms-MY" sz="1800" kern="1200" dirty="0" smtClean="0">
              <a:latin typeface="Arial" panose="020B0604020202020204" pitchFamily="34" charset="0"/>
              <a:cs typeface="Arial" panose="020B0604020202020204" pitchFamily="34" charset="0"/>
            </a:rPr>
            <a:t>PLO)</a:t>
          </a:r>
          <a:endParaRPr lang="en-MY" sz="1800" kern="1200" dirty="0">
            <a:latin typeface="Arial" panose="020B0604020202020204" pitchFamily="34" charset="0"/>
            <a:cs typeface="Arial" panose="020B0604020202020204" pitchFamily="34" charset="0"/>
          </a:endParaRPr>
        </a:p>
      </dsp:txBody>
      <dsp:txXfrm>
        <a:off x="75615" y="1779883"/>
        <a:ext cx="2656102" cy="13977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E9D6E-2A00-4A77-8401-AD493EFBC7B2}">
      <dsp:nvSpPr>
        <dsp:cNvPr id="0" name=""/>
        <dsp:cNvSpPr/>
      </dsp:nvSpPr>
      <dsp:spPr>
        <a:xfrm>
          <a:off x="0" y="337762"/>
          <a:ext cx="4733855" cy="504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4622CD1-4269-4A85-ACA9-78601366F643}">
      <dsp:nvSpPr>
        <dsp:cNvPr id="0" name=""/>
        <dsp:cNvSpPr/>
      </dsp:nvSpPr>
      <dsp:spPr>
        <a:xfrm>
          <a:off x="236692" y="42562"/>
          <a:ext cx="3313698" cy="5904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250" tIns="0" rIns="125250" bIns="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Domain </a:t>
          </a:r>
          <a:r>
            <a:rPr lang="en-US" sz="2000" kern="1200" dirty="0" err="1" smtClean="0">
              <a:latin typeface="Arial" panose="020B0604020202020204" pitchFamily="34" charset="0"/>
              <a:cs typeface="Arial" panose="020B0604020202020204" pitchFamily="34" charset="0"/>
            </a:rPr>
            <a:t>Kognitif</a:t>
          </a:r>
          <a:endParaRPr lang="en-MY" sz="2000" kern="1200" dirty="0">
            <a:latin typeface="Arial" panose="020B0604020202020204" pitchFamily="34" charset="0"/>
            <a:cs typeface="Arial" panose="020B0604020202020204" pitchFamily="34" charset="0"/>
          </a:endParaRPr>
        </a:p>
      </dsp:txBody>
      <dsp:txXfrm>
        <a:off x="265513" y="71383"/>
        <a:ext cx="3256056" cy="532758"/>
      </dsp:txXfrm>
    </dsp:sp>
    <dsp:sp modelId="{2B964125-9198-4CF9-99FC-EBFB8167B325}">
      <dsp:nvSpPr>
        <dsp:cNvPr id="0" name=""/>
        <dsp:cNvSpPr/>
      </dsp:nvSpPr>
      <dsp:spPr>
        <a:xfrm>
          <a:off x="0" y="1244962"/>
          <a:ext cx="4733855" cy="5040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B49930D-2486-4820-838B-4A62EFDF06CA}">
      <dsp:nvSpPr>
        <dsp:cNvPr id="0" name=""/>
        <dsp:cNvSpPr/>
      </dsp:nvSpPr>
      <dsp:spPr>
        <a:xfrm>
          <a:off x="236692" y="949762"/>
          <a:ext cx="3313698" cy="590400"/>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250" tIns="0" rIns="125250" bIns="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Domain </a:t>
          </a:r>
          <a:r>
            <a:rPr lang="en-US" sz="2000" kern="1200" dirty="0" err="1" smtClean="0">
              <a:latin typeface="Arial" panose="020B0604020202020204" pitchFamily="34" charset="0"/>
              <a:cs typeface="Arial" panose="020B0604020202020204" pitchFamily="34" charset="0"/>
            </a:rPr>
            <a:t>Afektif</a:t>
          </a:r>
          <a:endParaRPr lang="en-MY" sz="2000" kern="1200" dirty="0">
            <a:latin typeface="Arial" panose="020B0604020202020204" pitchFamily="34" charset="0"/>
            <a:cs typeface="Arial" panose="020B0604020202020204" pitchFamily="34" charset="0"/>
          </a:endParaRPr>
        </a:p>
      </dsp:txBody>
      <dsp:txXfrm>
        <a:off x="265513" y="978583"/>
        <a:ext cx="3256056" cy="532758"/>
      </dsp:txXfrm>
    </dsp:sp>
    <dsp:sp modelId="{4A5B8CD3-ADA8-48FD-92DF-75B593F68EDA}">
      <dsp:nvSpPr>
        <dsp:cNvPr id="0" name=""/>
        <dsp:cNvSpPr/>
      </dsp:nvSpPr>
      <dsp:spPr>
        <a:xfrm>
          <a:off x="0" y="2152162"/>
          <a:ext cx="4733855" cy="5040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F40153A-017D-48D8-A342-0BC64506A318}">
      <dsp:nvSpPr>
        <dsp:cNvPr id="0" name=""/>
        <dsp:cNvSpPr/>
      </dsp:nvSpPr>
      <dsp:spPr>
        <a:xfrm>
          <a:off x="236692" y="1856962"/>
          <a:ext cx="3313698" cy="59040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250" tIns="0" rIns="125250" bIns="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Domain </a:t>
          </a:r>
          <a:r>
            <a:rPr lang="en-US" sz="2000" kern="1200" dirty="0" err="1" smtClean="0">
              <a:latin typeface="Arial" panose="020B0604020202020204" pitchFamily="34" charset="0"/>
              <a:cs typeface="Arial" panose="020B0604020202020204" pitchFamily="34" charset="0"/>
            </a:rPr>
            <a:t>Psikomotor</a:t>
          </a:r>
          <a:endParaRPr lang="en-MY" sz="2000" kern="1200" dirty="0">
            <a:latin typeface="Arial" panose="020B0604020202020204" pitchFamily="34" charset="0"/>
            <a:cs typeface="Arial" panose="020B0604020202020204" pitchFamily="34" charset="0"/>
          </a:endParaRPr>
        </a:p>
      </dsp:txBody>
      <dsp:txXfrm>
        <a:off x="265513" y="1885783"/>
        <a:ext cx="3256056"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6FED-2D12-490B-99D2-A4109B9C99F7}">
      <dsp:nvSpPr>
        <dsp:cNvPr id="0" name=""/>
        <dsp:cNvSpPr/>
      </dsp:nvSpPr>
      <dsp:spPr>
        <a:xfrm rot="16200000">
          <a:off x="1147" y="1639"/>
          <a:ext cx="3050819" cy="3050819"/>
        </a:xfrm>
        <a:prstGeom prst="downArrow">
          <a:avLst>
            <a:gd name="adj1" fmla="val 50000"/>
            <a:gd name="adj2" fmla="val 3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ms-MY" sz="1600" b="1" kern="1200" dirty="0" smtClean="0">
              <a:latin typeface="Arial" panose="020B0604020202020204" pitchFamily="34" charset="0"/>
              <a:cs typeface="Arial" panose="020B0604020202020204" pitchFamily="34" charset="0"/>
            </a:rPr>
            <a:t>Kemahiran Yang Meliputi Ilmu Pengetahuan </a:t>
          </a:r>
          <a:endParaRPr lang="en-MY" sz="1600" b="1" kern="1200" dirty="0">
            <a:latin typeface="Arial" panose="020B0604020202020204" pitchFamily="34" charset="0"/>
            <a:cs typeface="Arial" panose="020B0604020202020204" pitchFamily="34" charset="0"/>
          </a:endParaRPr>
        </a:p>
      </dsp:txBody>
      <dsp:txXfrm rot="5400000">
        <a:off x="1148" y="764343"/>
        <a:ext cx="2516926" cy="1525409"/>
      </dsp:txXfrm>
    </dsp:sp>
    <dsp:sp modelId="{1C1010A2-B860-4D51-9742-0AFBD547C11C}">
      <dsp:nvSpPr>
        <dsp:cNvPr id="0" name=""/>
        <dsp:cNvSpPr/>
      </dsp:nvSpPr>
      <dsp:spPr>
        <a:xfrm rot="5400000">
          <a:off x="5041398" y="1639"/>
          <a:ext cx="3050819" cy="3050819"/>
        </a:xfrm>
        <a:prstGeom prst="down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b="1" kern="1200" dirty="0" err="1" smtClean="0">
              <a:latin typeface="Arial" panose="020B0604020202020204" pitchFamily="34" charset="0"/>
              <a:cs typeface="Arial" panose="020B0604020202020204" pitchFamily="34" charset="0"/>
            </a:rPr>
            <a:t>Kemahiran</a:t>
          </a:r>
          <a:r>
            <a:rPr lang="en-US" sz="1600" b="1" kern="1200" dirty="0" smtClean="0">
              <a:latin typeface="Arial" panose="020B0604020202020204" pitchFamily="34" charset="0"/>
              <a:cs typeface="Arial" panose="020B0604020202020204" pitchFamily="34" charset="0"/>
            </a:rPr>
            <a:t> </a:t>
          </a:r>
          <a:r>
            <a:rPr lang="en-US" sz="1600" b="1" kern="1200" dirty="0" err="1" smtClean="0">
              <a:latin typeface="Arial" panose="020B0604020202020204" pitchFamily="34" charset="0"/>
              <a:cs typeface="Arial" panose="020B0604020202020204" pitchFamily="34" charset="0"/>
            </a:rPr>
            <a:t>Insaniah</a:t>
          </a:r>
          <a:endParaRPr lang="en-MY" sz="1600" b="1" kern="1200" dirty="0">
            <a:latin typeface="Arial" panose="020B0604020202020204" pitchFamily="34" charset="0"/>
            <a:cs typeface="Arial" panose="020B0604020202020204" pitchFamily="34" charset="0"/>
          </a:endParaRPr>
        </a:p>
      </dsp:txBody>
      <dsp:txXfrm rot="-5400000">
        <a:off x="5575292" y="764344"/>
        <a:ext cx="2516926" cy="15254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B30D-C6C6-4AD5-89D2-1A3BFB8DA52A}">
      <dsp:nvSpPr>
        <dsp:cNvPr id="0" name=""/>
        <dsp:cNvSpPr/>
      </dsp:nvSpPr>
      <dsp:spPr>
        <a:xfrm>
          <a:off x="0" y="22517"/>
          <a:ext cx="3726905" cy="9216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ms-MY" sz="2000" kern="1200" dirty="0" smtClean="0">
              <a:latin typeface="Arial" panose="020B0604020202020204" pitchFamily="34" charset="0"/>
              <a:cs typeface="Arial" panose="020B0604020202020204" pitchFamily="34" charset="0"/>
            </a:rPr>
            <a:t>Formatif</a:t>
          </a:r>
          <a:endParaRPr lang="en-MY" sz="2000" kern="1200" dirty="0">
            <a:latin typeface="Arial" panose="020B0604020202020204" pitchFamily="34" charset="0"/>
            <a:cs typeface="Arial" panose="020B0604020202020204" pitchFamily="34" charset="0"/>
          </a:endParaRPr>
        </a:p>
      </dsp:txBody>
      <dsp:txXfrm>
        <a:off x="0" y="22517"/>
        <a:ext cx="3726905" cy="921600"/>
      </dsp:txXfrm>
    </dsp:sp>
    <dsp:sp modelId="{CD911DCE-E74A-4B3C-B8D7-2E7CB81D6E16}">
      <dsp:nvSpPr>
        <dsp:cNvPr id="0" name=""/>
        <dsp:cNvSpPr/>
      </dsp:nvSpPr>
      <dsp:spPr>
        <a:xfrm>
          <a:off x="38" y="929602"/>
          <a:ext cx="3726905" cy="171288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ms-MY" sz="1600" kern="1200" dirty="0" smtClean="0">
              <a:latin typeface="Arial" panose="020B0604020202020204" pitchFamily="34" charset="0"/>
              <a:cs typeface="Arial" panose="020B0604020202020204" pitchFamily="34" charset="0"/>
            </a:rPr>
            <a:t>Pengumpulan data dan maklum balas keputusan yang dijalankan </a:t>
          </a:r>
          <a:r>
            <a:rPr lang="ms-MY" sz="1600" kern="1200" dirty="0" smtClean="0">
              <a:solidFill>
                <a:srgbClr val="C00000"/>
              </a:solidFill>
              <a:latin typeface="Arial" panose="020B0604020202020204" pitchFamily="34" charset="0"/>
              <a:cs typeface="Arial" panose="020B0604020202020204" pitchFamily="34" charset="0"/>
            </a:rPr>
            <a:t>secara berterusan </a:t>
          </a:r>
          <a:r>
            <a:rPr lang="ms-MY" sz="1600" kern="1200" dirty="0" smtClean="0">
              <a:latin typeface="Arial" panose="020B0604020202020204" pitchFamily="34" charset="0"/>
              <a:cs typeface="Arial" panose="020B0604020202020204" pitchFamily="34" charset="0"/>
            </a:rPr>
            <a:t>yang bertujuan membolehkan pelajar melakukan penambahbaikan berterusan terhadap pembelajaran serta aktiviti PdP yang berkaitan</a:t>
          </a:r>
          <a:endParaRPr lang="en-MY" sz="1600" kern="1200" dirty="0">
            <a:latin typeface="Arial" panose="020B0604020202020204" pitchFamily="34" charset="0"/>
            <a:cs typeface="Arial" panose="020B0604020202020204" pitchFamily="34" charset="0"/>
          </a:endParaRPr>
        </a:p>
      </dsp:txBody>
      <dsp:txXfrm>
        <a:off x="38" y="929602"/>
        <a:ext cx="3726905" cy="1712880"/>
      </dsp:txXfrm>
    </dsp:sp>
    <dsp:sp modelId="{9D119751-68CE-457F-82B3-B7AC8A1D95CF}">
      <dsp:nvSpPr>
        <dsp:cNvPr id="0" name=""/>
        <dsp:cNvSpPr/>
      </dsp:nvSpPr>
      <dsp:spPr>
        <a:xfrm>
          <a:off x="4248750" y="0"/>
          <a:ext cx="3726905" cy="921600"/>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ms-MY" sz="2000" kern="1200" dirty="0" smtClean="0">
              <a:latin typeface="Arial" panose="020B0604020202020204" pitchFamily="34" charset="0"/>
              <a:cs typeface="Arial" panose="020B0604020202020204" pitchFamily="34" charset="0"/>
            </a:rPr>
            <a:t>Sumatif</a:t>
          </a:r>
          <a:endParaRPr lang="en-MY" sz="2000" kern="1200" dirty="0">
            <a:latin typeface="Arial" panose="020B0604020202020204" pitchFamily="34" charset="0"/>
            <a:cs typeface="Arial" panose="020B0604020202020204" pitchFamily="34" charset="0"/>
          </a:endParaRPr>
        </a:p>
      </dsp:txBody>
      <dsp:txXfrm>
        <a:off x="4248750" y="0"/>
        <a:ext cx="3726905" cy="921600"/>
      </dsp:txXfrm>
    </dsp:sp>
    <dsp:sp modelId="{6279DE77-5E2F-4D7D-A09C-32C55A73259D}">
      <dsp:nvSpPr>
        <dsp:cNvPr id="0" name=""/>
        <dsp:cNvSpPr/>
      </dsp:nvSpPr>
      <dsp:spPr>
        <a:xfrm>
          <a:off x="4248711" y="929602"/>
          <a:ext cx="3726905" cy="1712880"/>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ctr" anchorCtr="0">
          <a:noAutofit/>
        </a:bodyPr>
        <a:lstStyle/>
        <a:p>
          <a:pPr marL="171450" lvl="1" indent="-171450" algn="ctr" defTabSz="711200">
            <a:lnSpc>
              <a:spcPct val="90000"/>
            </a:lnSpc>
            <a:spcBef>
              <a:spcPct val="0"/>
            </a:spcBef>
            <a:spcAft>
              <a:spcPct val="15000"/>
            </a:spcAft>
            <a:buChar char="••"/>
          </a:pPr>
          <a:r>
            <a:rPr lang="ms-MY" sz="1600" kern="1200" dirty="0" smtClean="0">
              <a:latin typeface="Arial" panose="020B0604020202020204" pitchFamily="34" charset="0"/>
              <a:cs typeface="Arial" panose="020B0604020202020204" pitchFamily="34" charset="0"/>
            </a:rPr>
            <a:t>Direka bentuk untuk menghasilkan maklumat yang dapat digunakan untuk membuat keputusan tentang kejayaan pelajar secara keseluruhan iaitu merujuk kepada penggredan</a:t>
          </a:r>
          <a:endParaRPr lang="en-MY" sz="1600" kern="1200" dirty="0">
            <a:latin typeface="Arial" panose="020B0604020202020204" pitchFamily="34" charset="0"/>
            <a:cs typeface="Arial" panose="020B0604020202020204" pitchFamily="34" charset="0"/>
          </a:endParaRPr>
        </a:p>
      </dsp:txBody>
      <dsp:txXfrm>
        <a:off x="4248711" y="929602"/>
        <a:ext cx="3726905" cy="1712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30903-9BB5-4CA8-9620-01050B0C5061}">
      <dsp:nvSpPr>
        <dsp:cNvPr id="0" name=""/>
        <dsp:cNvSpPr/>
      </dsp:nvSpPr>
      <dsp:spPr>
        <a:xfrm>
          <a:off x="-4076032" y="-625612"/>
          <a:ext cx="4857109" cy="4857109"/>
        </a:xfrm>
        <a:prstGeom prst="blockArc">
          <a:avLst>
            <a:gd name="adj1" fmla="val 18900000"/>
            <a:gd name="adj2" fmla="val 2700000"/>
            <a:gd name="adj3" fmla="val 445"/>
          </a:avLst>
        </a:pr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6A21B1F-1B7C-49B5-B959-03C8B1A02DEA}">
      <dsp:nvSpPr>
        <dsp:cNvPr id="0" name=""/>
        <dsp:cNvSpPr/>
      </dsp:nvSpPr>
      <dsp:spPr>
        <a:xfrm>
          <a:off x="502306" y="360588"/>
          <a:ext cx="6626876" cy="72117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2434" tIns="50800" rIns="50800" bIns="50800" numCol="1" spcCol="1270" anchor="ctr" anchorCtr="0">
          <a:noAutofit/>
        </a:bodyPr>
        <a:lstStyle/>
        <a:p>
          <a:pPr lvl="0" algn="l" defTabSz="889000">
            <a:lnSpc>
              <a:spcPct val="90000"/>
            </a:lnSpc>
            <a:spcBef>
              <a:spcPct val="0"/>
            </a:spcBef>
            <a:spcAft>
              <a:spcPct val="35000"/>
            </a:spcAft>
          </a:pPr>
          <a:r>
            <a:rPr lang="ms-MY" sz="2000" kern="1200" dirty="0" smtClean="0">
              <a:latin typeface="Arial" panose="020B0604020202020204" pitchFamily="34" charset="0"/>
              <a:ea typeface="Calibri" panose="020F0502020204030204" pitchFamily="34" charset="0"/>
              <a:cs typeface="Times New Roman" panose="02020603050405020304" pitchFamily="18" charset="0"/>
            </a:rPr>
            <a:t>Tahap Kelayakan (</a:t>
          </a:r>
          <a:r>
            <a:rPr lang="ms-MY" sz="2000" i="1" kern="1200" dirty="0" smtClean="0">
              <a:latin typeface="Arial" panose="020B0604020202020204" pitchFamily="34" charset="0"/>
              <a:ea typeface="Calibri" panose="020F0502020204030204" pitchFamily="34" charset="0"/>
              <a:cs typeface="Times New Roman" panose="02020603050405020304" pitchFamily="18" charset="0"/>
            </a:rPr>
            <a:t>Qualification Level</a:t>
          </a:r>
          <a:r>
            <a:rPr lang="ms-MY" sz="2000" kern="1200" dirty="0" smtClean="0">
              <a:latin typeface="Arial" panose="020B0604020202020204" pitchFamily="34" charset="0"/>
              <a:ea typeface="Calibri" panose="020F0502020204030204" pitchFamily="34" charset="0"/>
              <a:cs typeface="Times New Roman" panose="02020603050405020304" pitchFamily="18" charset="0"/>
            </a:rPr>
            <a:t>)</a:t>
          </a:r>
          <a:endParaRPr lang="en-MY" sz="2000" kern="1200" dirty="0"/>
        </a:p>
      </dsp:txBody>
      <dsp:txXfrm>
        <a:off x="502306" y="360588"/>
        <a:ext cx="6626876" cy="721177"/>
      </dsp:txXfrm>
    </dsp:sp>
    <dsp:sp modelId="{56D4B661-A01D-4B14-BF1D-72D28F94411A}">
      <dsp:nvSpPr>
        <dsp:cNvPr id="0" name=""/>
        <dsp:cNvSpPr/>
      </dsp:nvSpPr>
      <dsp:spPr>
        <a:xfrm>
          <a:off x="51571" y="270441"/>
          <a:ext cx="901471" cy="901471"/>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B0A9071-E6C2-44A2-909A-8F7187B43FD3}">
      <dsp:nvSpPr>
        <dsp:cNvPr id="0" name=""/>
        <dsp:cNvSpPr/>
      </dsp:nvSpPr>
      <dsp:spPr>
        <a:xfrm>
          <a:off x="764454" y="1442354"/>
          <a:ext cx="6364729" cy="721177"/>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2434" tIns="50800" rIns="50800" bIns="50800" numCol="1" spcCol="1270" anchor="ctr" anchorCtr="0">
          <a:noAutofit/>
        </a:bodyPr>
        <a:lstStyle/>
        <a:p>
          <a:pPr lvl="0" algn="l" defTabSz="889000">
            <a:lnSpc>
              <a:spcPct val="90000"/>
            </a:lnSpc>
            <a:spcBef>
              <a:spcPct val="0"/>
            </a:spcBef>
            <a:spcAft>
              <a:spcPct val="35000"/>
            </a:spcAft>
          </a:pPr>
          <a:r>
            <a:rPr lang="ms-MY" sz="2000" kern="1200" dirty="0" smtClean="0">
              <a:latin typeface="Arial" panose="020B0604020202020204" pitchFamily="34" charset="0"/>
              <a:ea typeface="Calibri" panose="020F0502020204030204" pitchFamily="34" charset="0"/>
              <a:cs typeface="Times New Roman" panose="02020603050405020304" pitchFamily="18" charset="0"/>
            </a:rPr>
            <a:t>Penunjuk Disiplin Umum (</a:t>
          </a:r>
          <a:r>
            <a:rPr lang="ms-MY" sz="2000" i="1" kern="1200" dirty="0" smtClean="0">
              <a:latin typeface="Arial" panose="020B0604020202020204" pitchFamily="34" charset="0"/>
              <a:ea typeface="Calibri" panose="020F0502020204030204" pitchFamily="34" charset="0"/>
              <a:cs typeface="Times New Roman" panose="02020603050405020304" pitchFamily="18" charset="0"/>
            </a:rPr>
            <a:t>Broad Discipline Area</a:t>
          </a:r>
          <a:r>
            <a:rPr lang="ms-MY" sz="2000" i="0" kern="1200" dirty="0" smtClean="0">
              <a:latin typeface="Arial" panose="020B0604020202020204" pitchFamily="34" charset="0"/>
              <a:ea typeface="Calibri" panose="020F0502020204030204" pitchFamily="34" charset="0"/>
              <a:cs typeface="Times New Roman" panose="02020603050405020304" pitchFamily="18" charset="0"/>
            </a:rPr>
            <a:t>)</a:t>
          </a:r>
          <a:endParaRPr lang="en-MY" sz="2000" i="0" kern="1200" dirty="0"/>
        </a:p>
      </dsp:txBody>
      <dsp:txXfrm>
        <a:off x="764454" y="1442354"/>
        <a:ext cx="6364729" cy="721177"/>
      </dsp:txXfrm>
    </dsp:sp>
    <dsp:sp modelId="{0F220404-6444-4B4A-B91B-D17F680AE8FD}">
      <dsp:nvSpPr>
        <dsp:cNvPr id="0" name=""/>
        <dsp:cNvSpPr/>
      </dsp:nvSpPr>
      <dsp:spPr>
        <a:xfrm>
          <a:off x="313719" y="1352206"/>
          <a:ext cx="901471" cy="901471"/>
        </a:xfrm>
        <a:prstGeom prst="ellipse">
          <a:avLst/>
        </a:prstGeom>
        <a:solidFill>
          <a:schemeClr val="lt1">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4F20582-3AC2-422C-B6AE-9C9A24AA5B5C}">
      <dsp:nvSpPr>
        <dsp:cNvPr id="0" name=""/>
        <dsp:cNvSpPr/>
      </dsp:nvSpPr>
      <dsp:spPr>
        <a:xfrm>
          <a:off x="502306" y="2524119"/>
          <a:ext cx="6626876" cy="721177"/>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2434" tIns="50800" rIns="50800" bIns="50800" numCol="1" spcCol="1270" anchor="ctr" anchorCtr="0">
          <a:noAutofit/>
        </a:bodyPr>
        <a:lstStyle/>
        <a:p>
          <a:pPr lvl="0" algn="l" defTabSz="889000">
            <a:lnSpc>
              <a:spcPct val="90000"/>
            </a:lnSpc>
            <a:spcBef>
              <a:spcPct val="0"/>
            </a:spcBef>
            <a:spcAft>
              <a:spcPct val="35000"/>
            </a:spcAft>
          </a:pPr>
          <a:r>
            <a:rPr lang="ms-MY" sz="2000" kern="1200" dirty="0" smtClean="0">
              <a:latin typeface="Arial" panose="020B0604020202020204" pitchFamily="34" charset="0"/>
              <a:ea typeface="Calibri" panose="020F0502020204030204" pitchFamily="34" charset="0"/>
              <a:cs typeface="Times New Roman" panose="02020603050405020304" pitchFamily="18" charset="0"/>
            </a:rPr>
            <a:t>Penunjuk Bidang (</a:t>
          </a:r>
          <a:r>
            <a:rPr lang="ms-MY" sz="2000" i="1" kern="1200" dirty="0" smtClean="0">
              <a:latin typeface="Arial" panose="020B0604020202020204" pitchFamily="34" charset="0"/>
              <a:ea typeface="Calibri" panose="020F0502020204030204" pitchFamily="34" charset="0"/>
              <a:cs typeface="Times New Roman" panose="02020603050405020304" pitchFamily="18" charset="0"/>
            </a:rPr>
            <a:t>Qualifier</a:t>
          </a:r>
          <a:r>
            <a:rPr lang="ms-MY" sz="2000" kern="1200" dirty="0" smtClean="0">
              <a:latin typeface="Arial" panose="020B0604020202020204" pitchFamily="34" charset="0"/>
              <a:ea typeface="Calibri" panose="020F0502020204030204" pitchFamily="34" charset="0"/>
              <a:cs typeface="Times New Roman" panose="02020603050405020304" pitchFamily="18" charset="0"/>
            </a:rPr>
            <a:t>)</a:t>
          </a:r>
          <a:endParaRPr lang="en-MY" sz="2000" kern="1200" dirty="0"/>
        </a:p>
      </dsp:txBody>
      <dsp:txXfrm>
        <a:off x="502306" y="2524119"/>
        <a:ext cx="6626876" cy="721177"/>
      </dsp:txXfrm>
    </dsp:sp>
    <dsp:sp modelId="{EE301822-3C94-4CF3-AC7B-B5A95E817183}">
      <dsp:nvSpPr>
        <dsp:cNvPr id="0" name=""/>
        <dsp:cNvSpPr/>
      </dsp:nvSpPr>
      <dsp:spPr>
        <a:xfrm>
          <a:off x="51571" y="2433972"/>
          <a:ext cx="901471" cy="901471"/>
        </a:xfrm>
        <a:prstGeom prst="ellipse">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7FC96-A13D-4B6B-9A61-50E2496FBAEE}">
      <dsp:nvSpPr>
        <dsp:cNvPr id="0" name=""/>
        <dsp:cNvSpPr/>
      </dsp:nvSpPr>
      <dsp:spPr>
        <a:xfrm>
          <a:off x="2433" y="1095"/>
          <a:ext cx="2372892" cy="94915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100000"/>
            </a:lnSpc>
            <a:spcBef>
              <a:spcPct val="0"/>
            </a:spcBef>
            <a:spcAft>
              <a:spcPts val="0"/>
            </a:spcAft>
          </a:pPr>
          <a:r>
            <a:rPr lang="ms-MY" sz="1600" b="1" kern="1200" dirty="0" smtClean="0">
              <a:latin typeface="Arial" panose="020B0604020202020204" pitchFamily="34" charset="0"/>
              <a:cs typeface="Arial" panose="020B0604020202020204" pitchFamily="34" charset="0"/>
            </a:rPr>
            <a:t>Major</a:t>
          </a:r>
          <a:endParaRPr lang="en-MY" sz="1600" b="1" kern="1200" dirty="0">
            <a:latin typeface="Arial" panose="020B0604020202020204" pitchFamily="34" charset="0"/>
            <a:cs typeface="Arial" panose="020B0604020202020204" pitchFamily="34" charset="0"/>
          </a:endParaRPr>
        </a:p>
      </dsp:txBody>
      <dsp:txXfrm>
        <a:off x="2433" y="1095"/>
        <a:ext cx="2372892" cy="949157"/>
      </dsp:txXfrm>
    </dsp:sp>
    <dsp:sp modelId="{ACFA5886-7380-453C-AB45-B98F62D5D80D}">
      <dsp:nvSpPr>
        <dsp:cNvPr id="0" name=""/>
        <dsp:cNvSpPr/>
      </dsp:nvSpPr>
      <dsp:spPr>
        <a:xfrm>
          <a:off x="2433" y="950252"/>
          <a:ext cx="2372892" cy="237168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0"/>
            </a:spcAft>
            <a:buChar char="••"/>
          </a:pPr>
          <a:r>
            <a:rPr lang="ms-MY" sz="1200" b="0" kern="1200" dirty="0" smtClean="0">
              <a:latin typeface="Arial" panose="020B0604020202020204" pitchFamily="34" charset="0"/>
              <a:cs typeface="Arial" panose="020B0604020202020204" pitchFamily="34" charset="0"/>
            </a:rPr>
            <a:t>Mempunyai </a:t>
          </a:r>
          <a:r>
            <a:rPr lang="ms-MY" sz="1200" b="1" kern="1200" dirty="0" smtClean="0">
              <a:latin typeface="Arial" panose="020B0604020202020204" pitchFamily="34" charset="0"/>
              <a:cs typeface="Arial" panose="020B0604020202020204" pitchFamily="34" charset="0"/>
            </a:rPr>
            <a:t>sekurang-kurangnya 70%* </a:t>
          </a:r>
          <a:r>
            <a:rPr lang="ms-MY" sz="1200" b="0" kern="1200" dirty="0" smtClean="0">
              <a:latin typeface="Arial" panose="020B0604020202020204" pitchFamily="34" charset="0"/>
              <a:cs typeface="Arial" panose="020B0604020202020204" pitchFamily="34" charset="0"/>
            </a:rPr>
            <a:t>komponen dalam sesuatu bidang utama program. </a:t>
          </a:r>
          <a:endParaRPr lang="en-MY" sz="1200" b="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ms-MY" sz="1200" b="0" kern="1200" dirty="0" smtClean="0">
              <a:latin typeface="Arial" panose="020B0604020202020204" pitchFamily="34" charset="0"/>
              <a:cs typeface="Arial" panose="020B0604020202020204" pitchFamily="34" charset="0"/>
            </a:rPr>
            <a:t>Contohnya Sarjana Muda Sains Aktuari/</a:t>
          </a:r>
          <a:r>
            <a:rPr lang="ms-MY" sz="1200" b="0" i="1" kern="1200" dirty="0" smtClean="0">
              <a:latin typeface="Arial" panose="020B0604020202020204" pitchFamily="34" charset="0"/>
              <a:cs typeface="Arial" panose="020B0604020202020204" pitchFamily="34" charset="0"/>
            </a:rPr>
            <a:t>Bachelor in Actuarial Science</a:t>
          </a:r>
          <a:endParaRPr lang="en-MY" sz="1200" b="0" kern="1200" dirty="0">
            <a:latin typeface="Arial" panose="020B0604020202020204" pitchFamily="34" charset="0"/>
            <a:cs typeface="Arial" panose="020B0604020202020204" pitchFamily="34" charset="0"/>
          </a:endParaRPr>
        </a:p>
      </dsp:txBody>
      <dsp:txXfrm>
        <a:off x="2433" y="950252"/>
        <a:ext cx="2372892" cy="2371680"/>
      </dsp:txXfrm>
    </dsp:sp>
    <dsp:sp modelId="{0CBD12E9-BB84-4175-90F0-87AFF076E0F3}">
      <dsp:nvSpPr>
        <dsp:cNvPr id="0" name=""/>
        <dsp:cNvSpPr/>
      </dsp:nvSpPr>
      <dsp:spPr>
        <a:xfrm>
          <a:off x="2707531" y="1095"/>
          <a:ext cx="2372892" cy="949157"/>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100000"/>
            </a:lnSpc>
            <a:spcBef>
              <a:spcPct val="0"/>
            </a:spcBef>
            <a:spcAft>
              <a:spcPts val="0"/>
            </a:spcAft>
          </a:pPr>
          <a:r>
            <a:rPr lang="ms-MY" sz="1400" b="1" kern="1200" dirty="0" smtClean="0">
              <a:latin typeface="Arial" panose="020B0604020202020204" pitchFamily="34" charset="0"/>
              <a:cs typeface="Arial" panose="020B0604020202020204" pitchFamily="34" charset="0"/>
            </a:rPr>
            <a:t>Major dengan Pengkhususan</a:t>
          </a:r>
          <a:endParaRPr lang="en-MY" sz="1400" b="1" kern="1200" dirty="0" smtClean="0">
            <a:latin typeface="Arial" panose="020B0604020202020204" pitchFamily="34" charset="0"/>
            <a:cs typeface="Arial" panose="020B0604020202020204" pitchFamily="34" charset="0"/>
          </a:endParaRPr>
        </a:p>
        <a:p>
          <a:pPr lvl="0" algn="ctr" defTabSz="622300">
            <a:lnSpc>
              <a:spcPct val="100000"/>
            </a:lnSpc>
            <a:spcBef>
              <a:spcPct val="0"/>
            </a:spcBef>
            <a:spcAft>
              <a:spcPts val="0"/>
            </a:spcAft>
          </a:pPr>
          <a:r>
            <a:rPr lang="ms-MY" sz="1400" b="1" kern="1200" dirty="0" smtClean="0">
              <a:latin typeface="Arial" panose="020B0604020202020204" pitchFamily="34" charset="0"/>
              <a:cs typeface="Arial" panose="020B0604020202020204" pitchFamily="34" charset="0"/>
            </a:rPr>
            <a:t>(</a:t>
          </a:r>
          <a:r>
            <a:rPr lang="ms-MY" sz="1400" b="1" i="1" kern="1200" dirty="0" smtClean="0">
              <a:latin typeface="Arial" panose="020B0604020202020204" pitchFamily="34" charset="0"/>
              <a:cs typeface="Arial" panose="020B0604020202020204" pitchFamily="34" charset="0"/>
            </a:rPr>
            <a:t>Major with Specialisation</a:t>
          </a:r>
          <a:r>
            <a:rPr lang="ms-MY" sz="1400" b="1" kern="1200" dirty="0" smtClean="0">
              <a:latin typeface="Arial" panose="020B0604020202020204" pitchFamily="34" charset="0"/>
              <a:cs typeface="Arial" panose="020B0604020202020204" pitchFamily="34" charset="0"/>
            </a:rPr>
            <a:t>)</a:t>
          </a:r>
          <a:endParaRPr lang="en-MY" sz="1400" b="1" kern="1200" dirty="0">
            <a:latin typeface="Arial" panose="020B0604020202020204" pitchFamily="34" charset="0"/>
            <a:cs typeface="Arial" panose="020B0604020202020204" pitchFamily="34" charset="0"/>
          </a:endParaRPr>
        </a:p>
      </dsp:txBody>
      <dsp:txXfrm>
        <a:off x="2707531" y="1095"/>
        <a:ext cx="2372892" cy="949157"/>
      </dsp:txXfrm>
    </dsp:sp>
    <dsp:sp modelId="{33FAD8DA-3524-416D-B57C-2FAA6D8BFC5B}">
      <dsp:nvSpPr>
        <dsp:cNvPr id="0" name=""/>
        <dsp:cNvSpPr/>
      </dsp:nvSpPr>
      <dsp:spPr>
        <a:xfrm>
          <a:off x="2707531" y="950252"/>
          <a:ext cx="2372892" cy="2371680"/>
        </a:xfrm>
        <a:prstGeom prst="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0"/>
            </a:spcAft>
            <a:buChar char="••"/>
          </a:pPr>
          <a:r>
            <a:rPr lang="ms-MY" sz="1200" b="0" kern="1200" dirty="0" smtClean="0">
              <a:latin typeface="Arial" panose="020B0604020202020204" pitchFamily="34" charset="0"/>
              <a:cs typeface="Arial" panose="020B0604020202020204" pitchFamily="34" charset="0"/>
            </a:rPr>
            <a:t>Bidang pengkhususan tertentu yang meliputi </a:t>
          </a:r>
          <a:r>
            <a:rPr lang="ms-MY" sz="1200" b="1" kern="1200" dirty="0" smtClean="0">
              <a:latin typeface="Arial" panose="020B0604020202020204" pitchFamily="34" charset="0"/>
              <a:cs typeface="Arial" panose="020B0604020202020204" pitchFamily="34" charset="0"/>
            </a:rPr>
            <a:t>25-30%</a:t>
          </a:r>
          <a:r>
            <a:rPr lang="ms-MY" sz="1200" b="0" kern="1200" dirty="0" smtClean="0">
              <a:latin typeface="Arial" panose="020B0604020202020204" pitchFamily="34" charset="0"/>
              <a:cs typeface="Arial" panose="020B0604020202020204" pitchFamily="34" charset="0"/>
            </a:rPr>
            <a:t>* pengetahuan dalam sesuatu bidang utama program**</a:t>
          </a:r>
          <a:endParaRPr lang="en-MY" sz="1200" b="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ms-MY" sz="1200" b="0" kern="1200" dirty="0" smtClean="0">
              <a:latin typeface="Arial" panose="020B0604020202020204" pitchFamily="34" charset="0"/>
              <a:cs typeface="Arial" panose="020B0604020202020204" pitchFamily="34" charset="0"/>
            </a:rPr>
            <a:t>Bidang pengkhususan dinyatakan dalam kurungan</a:t>
          </a:r>
          <a:endParaRPr lang="en-MY" sz="1200" b="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ms-MY" sz="1200" b="0" kern="1200" dirty="0" smtClean="0">
              <a:latin typeface="Arial" panose="020B0604020202020204" pitchFamily="34" charset="0"/>
              <a:cs typeface="Arial" panose="020B0604020202020204" pitchFamily="34" charset="0"/>
            </a:rPr>
            <a:t>Contohnya Sarjana Muda Sains Komputer (Pengaturcaraan)/</a:t>
          </a:r>
          <a:r>
            <a:rPr lang="ms-MY" sz="1200" b="0" i="1" kern="1200" dirty="0" smtClean="0">
              <a:latin typeface="Arial" panose="020B0604020202020204" pitchFamily="34" charset="0"/>
              <a:cs typeface="Arial" panose="020B0604020202020204" pitchFamily="34" charset="0"/>
            </a:rPr>
            <a:t>Bachelor of Computer Science (Programming)</a:t>
          </a:r>
          <a:endParaRPr lang="en-MY" sz="1200" b="0" kern="1200" dirty="0">
            <a:latin typeface="Arial" panose="020B0604020202020204" pitchFamily="34" charset="0"/>
            <a:cs typeface="Arial" panose="020B0604020202020204" pitchFamily="34" charset="0"/>
          </a:endParaRPr>
        </a:p>
      </dsp:txBody>
      <dsp:txXfrm>
        <a:off x="2707531" y="950252"/>
        <a:ext cx="2372892" cy="2371680"/>
      </dsp:txXfrm>
    </dsp:sp>
    <dsp:sp modelId="{501248DD-DBB2-48AB-A381-84A68A409742}">
      <dsp:nvSpPr>
        <dsp:cNvPr id="0" name=""/>
        <dsp:cNvSpPr/>
      </dsp:nvSpPr>
      <dsp:spPr>
        <a:xfrm>
          <a:off x="5412628" y="1095"/>
          <a:ext cx="2372892" cy="949157"/>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100000"/>
            </a:lnSpc>
            <a:spcBef>
              <a:spcPct val="0"/>
            </a:spcBef>
            <a:spcAft>
              <a:spcPts val="0"/>
            </a:spcAft>
          </a:pPr>
          <a:r>
            <a:rPr lang="ms-MY" sz="1600" b="1" kern="1200" dirty="0" smtClean="0">
              <a:latin typeface="Arial" panose="020B0604020202020204" pitchFamily="34" charset="0"/>
              <a:cs typeface="Arial" panose="020B0604020202020204" pitchFamily="34" charset="0"/>
            </a:rPr>
            <a:t>Major-Minor</a:t>
          </a:r>
          <a:endParaRPr lang="en-MY" sz="1600" b="1" kern="1200" dirty="0">
            <a:latin typeface="Arial" panose="020B0604020202020204" pitchFamily="34" charset="0"/>
            <a:cs typeface="Arial" panose="020B0604020202020204" pitchFamily="34" charset="0"/>
          </a:endParaRPr>
        </a:p>
      </dsp:txBody>
      <dsp:txXfrm>
        <a:off x="5412628" y="1095"/>
        <a:ext cx="2372892" cy="949157"/>
      </dsp:txXfrm>
    </dsp:sp>
    <dsp:sp modelId="{1BDA4622-2C7C-4521-8B16-D289A2DC8A23}">
      <dsp:nvSpPr>
        <dsp:cNvPr id="0" name=""/>
        <dsp:cNvSpPr/>
      </dsp:nvSpPr>
      <dsp:spPr>
        <a:xfrm>
          <a:off x="5412628" y="950252"/>
          <a:ext cx="2372892" cy="2371680"/>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0"/>
            </a:spcAft>
            <a:buChar char="••"/>
          </a:pPr>
          <a:r>
            <a:rPr lang="ms-MY" sz="1200" b="0" kern="1200" dirty="0" smtClean="0">
              <a:latin typeface="Arial" panose="020B0604020202020204" pitchFamily="34" charset="0"/>
              <a:cs typeface="Arial" panose="020B0604020202020204" pitchFamily="34" charset="0"/>
            </a:rPr>
            <a:t>Bidang pengajian minor yang merangkumi </a:t>
          </a:r>
          <a:r>
            <a:rPr lang="ms-MY" sz="1200" b="1" kern="1200" dirty="0" smtClean="0">
              <a:latin typeface="Arial" panose="020B0604020202020204" pitchFamily="34" charset="0"/>
              <a:cs typeface="Arial" panose="020B0604020202020204" pitchFamily="34" charset="0"/>
            </a:rPr>
            <a:t>25-30%</a:t>
          </a:r>
          <a:r>
            <a:rPr lang="ms-MY" sz="1200" b="0" kern="1200" dirty="0" smtClean="0">
              <a:latin typeface="Arial" panose="020B0604020202020204" pitchFamily="34" charset="0"/>
              <a:cs typeface="Arial" panose="020B0604020202020204" pitchFamily="34" charset="0"/>
            </a:rPr>
            <a:t> pengetahuan dalam bidang pengajian lain daripada bidang utama**</a:t>
          </a:r>
          <a:endParaRPr lang="en-MY" sz="1200" b="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ms-MY" sz="1200" b="0" kern="1200" dirty="0" smtClean="0">
              <a:latin typeface="Arial" panose="020B0604020202020204" pitchFamily="34" charset="0"/>
              <a:cs typeface="Arial" panose="020B0604020202020204" pitchFamily="34" charset="0"/>
            </a:rPr>
            <a:t>Kata hubung </a:t>
          </a:r>
          <a:r>
            <a:rPr lang="ms-MY" sz="1200" b="1" kern="1200" dirty="0" smtClean="0">
              <a:latin typeface="Arial" panose="020B0604020202020204" pitchFamily="34" charset="0"/>
              <a:cs typeface="Arial" panose="020B0604020202020204" pitchFamily="34" charset="0"/>
            </a:rPr>
            <a:t>‘dengan’ (</a:t>
          </a:r>
          <a:r>
            <a:rPr lang="ms-MY" sz="1200" b="1" i="1" kern="1200" dirty="0" smtClean="0">
              <a:latin typeface="Arial" panose="020B0604020202020204" pitchFamily="34" charset="0"/>
              <a:cs typeface="Arial" panose="020B0604020202020204" pitchFamily="34" charset="0"/>
            </a:rPr>
            <a:t>with</a:t>
          </a:r>
          <a:r>
            <a:rPr lang="ms-MY" sz="1200" b="1" kern="1200" dirty="0" smtClean="0">
              <a:latin typeface="Arial" panose="020B0604020202020204" pitchFamily="34" charset="0"/>
              <a:cs typeface="Arial" panose="020B0604020202020204" pitchFamily="34" charset="0"/>
            </a:rPr>
            <a:t>)</a:t>
          </a:r>
          <a:endParaRPr lang="en-MY" sz="1200" b="1"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ms-MY" sz="1200" b="0" kern="1200" dirty="0" smtClean="0">
              <a:latin typeface="Arial" panose="020B0604020202020204" pitchFamily="34" charset="0"/>
              <a:cs typeface="Arial" panose="020B0604020202020204" pitchFamily="34" charset="0"/>
            </a:rPr>
            <a:t>Contohnya Sarjana Muda Ekonomi dengan Matematik/</a:t>
          </a:r>
          <a:r>
            <a:rPr lang="ms-MY" sz="1200" b="0" i="1" kern="1200" dirty="0" smtClean="0">
              <a:latin typeface="Arial" panose="020B0604020202020204" pitchFamily="34" charset="0"/>
              <a:cs typeface="Arial" panose="020B0604020202020204" pitchFamily="34" charset="0"/>
            </a:rPr>
            <a:t>Bachelor in Economics  with Mathematics</a:t>
          </a:r>
          <a:r>
            <a:rPr lang="ms-MY" sz="1200" b="0" kern="1200" dirty="0" smtClean="0">
              <a:latin typeface="Arial" panose="020B0604020202020204" pitchFamily="34" charset="0"/>
              <a:cs typeface="Arial" panose="020B0604020202020204" pitchFamily="34" charset="0"/>
            </a:rPr>
            <a:t>. </a:t>
          </a:r>
          <a:endParaRPr lang="en-MY" sz="1200" b="0" kern="1200" dirty="0">
            <a:latin typeface="Arial" panose="020B0604020202020204" pitchFamily="34" charset="0"/>
            <a:cs typeface="Arial" panose="020B0604020202020204" pitchFamily="34" charset="0"/>
          </a:endParaRPr>
        </a:p>
      </dsp:txBody>
      <dsp:txXfrm>
        <a:off x="5412628" y="950252"/>
        <a:ext cx="2372892" cy="23716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1286E-E7C7-443A-B8A8-A2D28CC1377B}"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1F50A-2412-470D-AA41-FD1A33FEAE86}" type="slidenum">
              <a:rPr lang="en-US" smtClean="0"/>
              <a:t>‹#›</a:t>
            </a:fld>
            <a:endParaRPr lang="en-US"/>
          </a:p>
        </p:txBody>
      </p:sp>
    </p:spTree>
    <p:extLst>
      <p:ext uri="{BB962C8B-B14F-4D97-AF65-F5344CB8AC3E}">
        <p14:creationId xmlns:p14="http://schemas.microsoft.com/office/powerpoint/2010/main" val="6269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1F50A-2412-470D-AA41-FD1A33FEAE86}" type="slidenum">
              <a:rPr lang="en-US" smtClean="0"/>
              <a:t>16</a:t>
            </a:fld>
            <a:endParaRPr lang="en-US"/>
          </a:p>
        </p:txBody>
      </p:sp>
    </p:spTree>
    <p:extLst>
      <p:ext uri="{BB962C8B-B14F-4D97-AF65-F5344CB8AC3E}">
        <p14:creationId xmlns:p14="http://schemas.microsoft.com/office/powerpoint/2010/main" val="3025066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960930"/>
            <a:ext cx="8246070" cy="1679754"/>
          </a:xfrm>
          <a:noFill/>
          <a:effectLst>
            <a:outerShdw blurRad="50800" dist="38100" dir="2700000" algn="tl" rotWithShape="0">
              <a:prstClr val="black">
                <a:alpha val="40000"/>
              </a:prstClr>
            </a:outerShdw>
          </a:effectLst>
        </p:spPr>
        <p:txBody>
          <a:bodyPr>
            <a:normAutofit/>
          </a:bodyPr>
          <a:lstStyle>
            <a:lvl1pPr algn="l">
              <a:defRPr sz="3600">
                <a:solidFill>
                  <a:srgbClr val="A725FF"/>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448965" y="3640685"/>
            <a:ext cx="8246070" cy="610820"/>
          </a:xfrm>
          <a:noFill/>
        </p:spPr>
        <p:txBody>
          <a:bodyPr>
            <a:normAutofit/>
          </a:bodyPr>
          <a:lstStyle>
            <a:lvl1pPr marL="0" indent="0" algn="l">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55770" y="3946095"/>
            <a:ext cx="1294032" cy="46585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739290"/>
          </a:xfrm>
        </p:spPr>
        <p:txBody>
          <a:bodyPr>
            <a:normAutofit/>
          </a:bodyPr>
          <a:lstStyle>
            <a:lvl1pPr algn="l">
              <a:defRPr sz="3600" baseline="0">
                <a:solidFill>
                  <a:srgbClr val="A725FF"/>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6" y="1350111"/>
            <a:ext cx="8246070" cy="3359506"/>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6260905" cy="572644"/>
          </a:xfrm>
        </p:spPr>
        <p:txBody>
          <a:bodyPr>
            <a:normAutofit/>
          </a:bodyPr>
          <a:lstStyle>
            <a:lvl1pPr algn="l">
              <a:defRPr sz="3600">
                <a:solidFill>
                  <a:srgbClr val="A725FF"/>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198559"/>
            <a:ext cx="6260905"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433880"/>
            <a:ext cx="8246071" cy="763525"/>
          </a:xfrm>
        </p:spPr>
        <p:txBody>
          <a:bodyPr>
            <a:normAutofit/>
          </a:bodyPr>
          <a:lstStyle>
            <a:lvl1pPr algn="l">
              <a:defRPr sz="3600" baseline="0">
                <a:solidFill>
                  <a:srgbClr val="A725FF"/>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6879" y="1655520"/>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6879" y="2087040"/>
            <a:ext cx="4040188" cy="2137871"/>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0" y="1655520"/>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087040"/>
            <a:ext cx="4041775" cy="2137871"/>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1/23/2019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8.xml"/><Relationship Id="rId7" Type="http://schemas.openxmlformats.org/officeDocument/2006/relationships/image" Target="../media/image16.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15.xml"/><Relationship Id="rId7" Type="http://schemas.openxmlformats.org/officeDocument/2006/relationships/image" Target="../media/image24.png"/><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6.xml.rels><?xml version="1.0" encoding="UTF-8" standalone="yes"?>
<Relationships xmlns="http://schemas.openxmlformats.org/package/2006/relationships"><Relationship Id="rId3" Type="http://schemas.openxmlformats.org/officeDocument/2006/relationships/hyperlink" Target="LAMPIRAN%201.2.docx" TargetMode="External"/><Relationship Id="rId2" Type="http://schemas.openxmlformats.org/officeDocument/2006/relationships/hyperlink" Target="BA/GPPA/LAMPIRAN%201.2.docx" TargetMode="Externa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LAMPIRAN%201.3.docx" TargetMode="External"/><Relationship Id="rId4" Type="http://schemas.openxmlformats.org/officeDocument/2006/relationships/hyperlink" Target="BA/GPPA/LAMPIRAN%201.3.docx"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260" y="1513090"/>
            <a:ext cx="5191970" cy="1679754"/>
          </a:xfrm>
        </p:spPr>
        <p:txBody>
          <a:bodyPr>
            <a:normAutofit fontScale="90000"/>
          </a:bodyPr>
          <a:lstStyle/>
          <a:p>
            <a:r>
              <a:rPr lang="ms-MY" b="1" dirty="0">
                <a:solidFill>
                  <a:schemeClr val="bg1"/>
                </a:solidFill>
                <a:latin typeface="Arial" panose="020B0604020202020204" pitchFamily="34" charset="0"/>
                <a:cs typeface="Arial" panose="020B0604020202020204" pitchFamily="34" charset="0"/>
              </a:rPr>
              <a:t>GARIS PANDUAN </a:t>
            </a:r>
            <a:r>
              <a:rPr lang="ms-MY" b="1" dirty="0" smtClean="0">
                <a:solidFill>
                  <a:schemeClr val="bg1"/>
                </a:solidFill>
                <a:latin typeface="Arial" panose="020B0604020202020204" pitchFamily="34" charset="0"/>
                <a:cs typeface="Arial" panose="020B0604020202020204" pitchFamily="34" charset="0"/>
              </a:rPr>
              <a:t>PEMBANGUNAN PROGRAM </a:t>
            </a:r>
            <a:r>
              <a:rPr lang="ms-MY" b="1" dirty="0">
                <a:solidFill>
                  <a:schemeClr val="bg1"/>
                </a:solidFill>
                <a:latin typeface="Arial" panose="020B0604020202020204" pitchFamily="34" charset="0"/>
                <a:cs typeface="Arial" panose="020B0604020202020204" pitchFamily="34" charset="0"/>
              </a:rPr>
              <a:t>AKADEMIK</a:t>
            </a:r>
            <a:r>
              <a:rPr lang="en-MY" dirty="0">
                <a:solidFill>
                  <a:schemeClr val="bg1"/>
                </a:solidFill>
                <a:latin typeface="Arial" panose="020B0604020202020204" pitchFamily="34" charset="0"/>
                <a:cs typeface="Arial" panose="020B0604020202020204" pitchFamily="34" charset="0"/>
              </a:rPr>
              <a:t/>
            </a:r>
            <a:br>
              <a:rPr lang="en-MY" dirty="0">
                <a:solidFill>
                  <a:schemeClr val="bg1"/>
                </a:solidFill>
                <a:latin typeface="Arial" panose="020B0604020202020204" pitchFamily="34" charset="0"/>
                <a:cs typeface="Arial" panose="020B0604020202020204" pitchFamily="34" charset="0"/>
              </a:rPr>
            </a:br>
            <a:r>
              <a:rPr lang="ms-MY" b="1" dirty="0">
                <a:solidFill>
                  <a:schemeClr val="bg1"/>
                </a:solidFill>
                <a:latin typeface="Arial" panose="020B0604020202020204" pitchFamily="34" charset="0"/>
                <a:cs typeface="Arial" panose="020B0604020202020204" pitchFamily="34" charset="0"/>
              </a:rPr>
              <a:t>UNIVERSITI AWAM (UA) </a:t>
            </a:r>
            <a:r>
              <a:rPr lang="ms-MY" b="1" dirty="0" smtClean="0">
                <a:solidFill>
                  <a:schemeClr val="bg1"/>
                </a:solidFill>
                <a:latin typeface="Arial" panose="020B0604020202020204" pitchFamily="34" charset="0"/>
                <a:cs typeface="Arial" panose="020B0604020202020204" pitchFamily="34" charset="0"/>
              </a:rPr>
              <a:t>EDISI KEDUA</a:t>
            </a:r>
            <a:endParaRPr lang="en-US"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13" y="169959"/>
            <a:ext cx="3157670" cy="779286"/>
          </a:xfrm>
          <a:prstGeom prst="rect">
            <a:avLst/>
          </a:prstGeom>
        </p:spPr>
      </p:pic>
      <p:sp>
        <p:nvSpPr>
          <p:cNvPr id="5" name="Subtitle 4"/>
          <p:cNvSpPr>
            <a:spLocks noGrp="1"/>
          </p:cNvSpPr>
          <p:nvPr>
            <p:ph type="subTitle" idx="1"/>
          </p:nvPr>
        </p:nvSpPr>
        <p:spPr>
          <a:xfrm>
            <a:off x="386569" y="3793962"/>
            <a:ext cx="5650085" cy="610820"/>
          </a:xfrm>
        </p:spPr>
        <p:txBody>
          <a:bodyPr>
            <a:noAutofit/>
          </a:bodyPr>
          <a:lstStyle/>
          <a:p>
            <a:r>
              <a:rPr lang="en-US" sz="2400" dirty="0" err="1" smtClean="0"/>
              <a:t>Profesor</a:t>
            </a:r>
            <a:r>
              <a:rPr lang="en-US" sz="2400" dirty="0" smtClean="0"/>
              <a:t> </a:t>
            </a:r>
            <a:r>
              <a:rPr lang="en-US" sz="2400" dirty="0" err="1" smtClean="0"/>
              <a:t>Dr</a:t>
            </a:r>
            <a:r>
              <a:rPr lang="en-US" sz="2400" dirty="0" smtClean="0"/>
              <a:t> </a:t>
            </a:r>
            <a:r>
              <a:rPr lang="en-US" sz="2400" dirty="0" err="1"/>
              <a:t>Y</a:t>
            </a:r>
            <a:r>
              <a:rPr lang="en-US" sz="2400" dirty="0" err="1" smtClean="0"/>
              <a:t>atimah</a:t>
            </a:r>
            <a:r>
              <a:rPr lang="en-US" sz="2400" dirty="0" smtClean="0"/>
              <a:t> Alias</a:t>
            </a:r>
          </a:p>
          <a:p>
            <a:r>
              <a:rPr lang="en-US" sz="2400" dirty="0" err="1" smtClean="0"/>
              <a:t>Bengkel</a:t>
            </a:r>
            <a:r>
              <a:rPr lang="en-US" sz="2400" dirty="0" smtClean="0"/>
              <a:t> </a:t>
            </a:r>
            <a:r>
              <a:rPr lang="en-US" sz="2400" dirty="0" err="1" smtClean="0"/>
              <a:t>Pemantapan</a:t>
            </a:r>
            <a:r>
              <a:rPr lang="en-US" sz="2400" dirty="0" smtClean="0"/>
              <a:t> Program </a:t>
            </a:r>
            <a:r>
              <a:rPr lang="en-US" sz="2400" dirty="0" err="1" smtClean="0"/>
              <a:t>Akademik</a:t>
            </a:r>
            <a:r>
              <a:rPr lang="en-US" sz="2400" dirty="0" smtClean="0"/>
              <a:t> UA</a:t>
            </a:r>
          </a:p>
          <a:p>
            <a:r>
              <a:rPr lang="en-US" sz="2400" dirty="0" smtClean="0"/>
              <a:t>19.10.18</a:t>
            </a:r>
            <a:endParaRPr lang="en-US" sz="2400" dirty="0"/>
          </a:p>
        </p:txBody>
      </p:sp>
      <p:pic>
        <p:nvPicPr>
          <p:cNvPr id="9" name="Picture 8"/>
          <p:cNvPicPr/>
          <p:nvPr/>
        </p:nvPicPr>
        <p:blipFill rotWithShape="1">
          <a:blip r:embed="rId3">
            <a:extLst>
              <a:ext uri="{28A0092B-C50C-407E-A947-70E740481C1C}">
                <a14:useLocalDpi xmlns:a14="http://schemas.microsoft.com/office/drawing/2010/main" val="0"/>
              </a:ext>
            </a:extLst>
          </a:blip>
          <a:srcRect t="25268" r="-906" b="29685"/>
          <a:stretch/>
        </p:blipFill>
        <p:spPr bwMode="auto">
          <a:xfrm>
            <a:off x="7473395" y="273294"/>
            <a:ext cx="1374345" cy="61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248948"/>
            <a:ext cx="8246070" cy="916230"/>
          </a:xfrm>
        </p:spPr>
        <p:txBody>
          <a:bodyPr>
            <a:noAutofit/>
          </a:bodyPr>
          <a:lstStyle/>
          <a:p>
            <a:r>
              <a:rPr lang="ms-MY" sz="2400" b="1" dirty="0">
                <a:solidFill>
                  <a:schemeClr val="bg1"/>
                </a:solidFill>
                <a:effectLst/>
                <a:latin typeface="Arial" panose="020B0604020202020204" pitchFamily="34" charset="0"/>
                <a:cs typeface="Arial" panose="020B0604020202020204" pitchFamily="34" charset="0"/>
              </a:rPr>
              <a:t>Konsep OBE </a:t>
            </a:r>
            <a:r>
              <a:rPr lang="ms-MY" sz="2400" b="1" dirty="0" smtClean="0">
                <a:solidFill>
                  <a:schemeClr val="bg1"/>
                </a:solidFill>
                <a:effectLst/>
                <a:latin typeface="Arial" panose="020B0604020202020204" pitchFamily="34" charset="0"/>
                <a:cs typeface="Arial" panose="020B0604020202020204" pitchFamily="34" charset="0"/>
              </a:rPr>
              <a:t>Secara </a:t>
            </a:r>
            <a:r>
              <a:rPr lang="ms-MY" sz="2400" b="1" dirty="0">
                <a:solidFill>
                  <a:schemeClr val="bg1"/>
                </a:solidFill>
                <a:effectLst/>
                <a:latin typeface="Arial" panose="020B0604020202020204" pitchFamily="34" charset="0"/>
                <a:cs typeface="Arial" panose="020B0604020202020204" pitchFamily="34" charset="0"/>
              </a:rPr>
              <a:t>K</a:t>
            </a:r>
            <a:r>
              <a:rPr lang="ms-MY" sz="2400" b="1" dirty="0" smtClean="0">
                <a:solidFill>
                  <a:schemeClr val="bg1"/>
                </a:solidFill>
                <a:effectLst/>
                <a:latin typeface="Arial" panose="020B0604020202020204" pitchFamily="34" charset="0"/>
                <a:cs typeface="Arial" panose="020B0604020202020204" pitchFamily="34" charset="0"/>
              </a:rPr>
              <a:t>eseluruhan</a:t>
            </a:r>
            <a:endParaRPr lang="en-US" sz="2400" dirty="0">
              <a:solidFill>
                <a:schemeClr val="bg1"/>
              </a:solidFill>
              <a:latin typeface="Arial" panose="020B060402020202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69985" y="1076230"/>
            <a:ext cx="7482545" cy="38176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68483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8246071" cy="763525"/>
          </a:xfrm>
        </p:spPr>
        <p:txBody>
          <a:bodyPr>
            <a:normAutofit/>
          </a:bodyPr>
          <a:lstStyle/>
          <a:p>
            <a:r>
              <a:rPr lang="ms-MY" sz="2400" b="1" dirty="0">
                <a:solidFill>
                  <a:schemeClr val="bg1"/>
                </a:solidFill>
                <a:effectLst/>
                <a:latin typeface="Arial" panose="020B0604020202020204" pitchFamily="34" charset="0"/>
                <a:cs typeface="Arial" panose="020B0604020202020204" pitchFamily="34" charset="0"/>
              </a:rPr>
              <a:t>Domain Pembelajaran (Bloom B. S., 1956)</a:t>
            </a:r>
            <a:endParaRPr lang="en-MY" sz="2400" dirty="0">
              <a:solidFill>
                <a:schemeClr val="bg1"/>
              </a:solidFill>
              <a:effectLst/>
              <a:latin typeface="Arial" panose="020B0604020202020204" pitchFamily="34" charset="0"/>
              <a:cs typeface="Arial" panose="020B0604020202020204" pitchFamily="34" charset="0"/>
            </a:endParaRPr>
          </a:p>
        </p:txBody>
      </p:sp>
      <p:sp>
        <p:nvSpPr>
          <p:cNvPr id="12" name="Rectangle 11"/>
          <p:cNvSpPr/>
          <p:nvPr/>
        </p:nvSpPr>
        <p:spPr>
          <a:xfrm>
            <a:off x="601669" y="4201540"/>
            <a:ext cx="7940660" cy="830997"/>
          </a:xfrm>
          <a:prstGeom prst="rect">
            <a:avLst/>
          </a:prstGeom>
        </p:spPr>
        <p:txBody>
          <a:bodyPr wrap="square">
            <a:spAutoFit/>
          </a:bodyPr>
          <a:lstStyle/>
          <a:p>
            <a:pPr algn="just"/>
            <a:r>
              <a:rPr lang="ms-MY" sz="1600" dirty="0">
                <a:latin typeface="Arial" panose="020B0604020202020204" pitchFamily="34" charset="0"/>
                <a:ea typeface="Arial" panose="020B0604020202020204" pitchFamily="34" charset="0"/>
              </a:rPr>
              <a:t>Setiap kursus dalam kurikulum program yang dibangunkan perlu mengambil kira domain pembelajaran </a:t>
            </a:r>
            <a:r>
              <a:rPr lang="ms-MY" sz="1600" dirty="0" smtClean="0">
                <a:latin typeface="Arial" panose="020B0604020202020204" pitchFamily="34" charset="0"/>
                <a:ea typeface="Arial" panose="020B0604020202020204" pitchFamily="34" charset="0"/>
              </a:rPr>
              <a:t>dalam </a:t>
            </a:r>
            <a:r>
              <a:rPr lang="ms-MY" sz="1600" dirty="0">
                <a:latin typeface="Arial" panose="020B0604020202020204" pitchFamily="34" charset="0"/>
                <a:ea typeface="Arial" panose="020B0604020202020204" pitchFamily="34" charset="0"/>
              </a:rPr>
              <a:t>menghasilkan penyataan bagi CLO yang seterusnya akan dipetakan kepada PLO</a:t>
            </a:r>
            <a:endParaRPr lang="en-MY" sz="1600" dirty="0"/>
          </a:p>
        </p:txBody>
      </p:sp>
      <p:graphicFrame>
        <p:nvGraphicFramePr>
          <p:cNvPr id="13" name="Diagram 12"/>
          <p:cNvGraphicFramePr/>
          <p:nvPr>
            <p:extLst>
              <p:ext uri="{D42A27DB-BD31-4B8C-83A1-F6EECF244321}">
                <p14:modId xmlns:p14="http://schemas.microsoft.com/office/powerpoint/2010/main" val="1799671775"/>
              </p:ext>
            </p:extLst>
          </p:nvPr>
        </p:nvGraphicFramePr>
        <p:xfrm>
          <a:off x="754375" y="1400074"/>
          <a:ext cx="4733855" cy="269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640935" y="1767601"/>
            <a:ext cx="3096464" cy="430887"/>
          </a:xfrm>
          <a:prstGeom prst="rect">
            <a:avLst/>
          </a:prstGeom>
          <a:solidFill>
            <a:schemeClr val="accent4">
              <a:lumMod val="40000"/>
              <a:lumOff val="60000"/>
            </a:schemeClr>
          </a:solidFill>
        </p:spPr>
        <p:txBody>
          <a:bodyPr wrap="square">
            <a:spAutoFit/>
          </a:bodyPr>
          <a:lstStyle/>
          <a:p>
            <a:pPr algn="just"/>
            <a:r>
              <a:rPr lang="ms-MY" sz="1100" b="1" dirty="0" smtClean="0">
                <a:latin typeface="Arial" panose="020B0604020202020204" pitchFamily="34" charset="0"/>
                <a:ea typeface="Arial" panose="020B0604020202020204" pitchFamily="34" charset="0"/>
              </a:rPr>
              <a:t>Konsep </a:t>
            </a:r>
            <a:r>
              <a:rPr lang="ms-MY" sz="1100" b="1" dirty="0">
                <a:latin typeface="Arial" panose="020B0604020202020204" pitchFamily="34" charset="0"/>
                <a:ea typeface="Arial" panose="020B0604020202020204" pitchFamily="34" charset="0"/>
              </a:rPr>
              <a:t>pengetahuan dan perkembangan tingkah laku serta kemahiran daya fikir</a:t>
            </a:r>
            <a:endParaRPr lang="en-MY" sz="1100" b="1" dirty="0"/>
          </a:p>
        </p:txBody>
      </p:sp>
      <p:sp>
        <p:nvSpPr>
          <p:cNvPr id="5" name="Rectangle 4"/>
          <p:cNvSpPr/>
          <p:nvPr/>
        </p:nvSpPr>
        <p:spPr>
          <a:xfrm>
            <a:off x="5640935" y="2686818"/>
            <a:ext cx="3054100" cy="430887"/>
          </a:xfrm>
          <a:prstGeom prst="rect">
            <a:avLst/>
          </a:prstGeom>
          <a:solidFill>
            <a:schemeClr val="tx2">
              <a:lumMod val="20000"/>
              <a:lumOff val="80000"/>
            </a:schemeClr>
          </a:solidFill>
        </p:spPr>
        <p:txBody>
          <a:bodyPr wrap="square">
            <a:spAutoFit/>
          </a:bodyPr>
          <a:lstStyle/>
          <a:p>
            <a:pPr algn="just"/>
            <a:r>
              <a:rPr lang="ms-MY" sz="1100" b="1" dirty="0">
                <a:latin typeface="Arial" panose="020B0604020202020204" pitchFamily="34" charset="0"/>
                <a:ea typeface="Arial" panose="020B0604020202020204" pitchFamily="34" charset="0"/>
              </a:rPr>
              <a:t>P</a:t>
            </a:r>
            <a:r>
              <a:rPr lang="ms-MY" sz="1100" b="1" dirty="0" smtClean="0">
                <a:latin typeface="Arial" panose="020B0604020202020204" pitchFamily="34" charset="0"/>
                <a:ea typeface="Arial" panose="020B0604020202020204" pitchFamily="34" charset="0"/>
              </a:rPr>
              <a:t>erkembangan </a:t>
            </a:r>
            <a:r>
              <a:rPr lang="ms-MY" sz="1100" b="1" dirty="0">
                <a:latin typeface="Arial" panose="020B0604020202020204" pitchFamily="34" charset="0"/>
                <a:ea typeface="Arial" panose="020B0604020202020204" pitchFamily="34" charset="0"/>
              </a:rPr>
              <a:t>sikap, prinsip dan nilai manusia</a:t>
            </a:r>
            <a:endParaRPr lang="en-MY" sz="1100" b="1" dirty="0"/>
          </a:p>
        </p:txBody>
      </p:sp>
      <p:sp>
        <p:nvSpPr>
          <p:cNvPr id="6" name="Rectangle 5"/>
          <p:cNvSpPr/>
          <p:nvPr/>
        </p:nvSpPr>
        <p:spPr>
          <a:xfrm>
            <a:off x="5640935" y="3507348"/>
            <a:ext cx="3096464" cy="600164"/>
          </a:xfrm>
          <a:prstGeom prst="rect">
            <a:avLst/>
          </a:prstGeom>
          <a:solidFill>
            <a:schemeClr val="accent5">
              <a:lumMod val="40000"/>
              <a:lumOff val="60000"/>
            </a:schemeClr>
          </a:solidFill>
        </p:spPr>
        <p:txBody>
          <a:bodyPr wrap="square">
            <a:spAutoFit/>
          </a:bodyPr>
          <a:lstStyle/>
          <a:p>
            <a:pPr algn="just"/>
            <a:r>
              <a:rPr lang="ms-MY" sz="1100" b="1" dirty="0" smtClean="0">
                <a:latin typeface="Arial" panose="020B0604020202020204" pitchFamily="34" charset="0"/>
                <a:cs typeface="Arial" panose="020B0604020202020204" pitchFamily="34" charset="0"/>
              </a:rPr>
              <a:t>Dimensi </a:t>
            </a:r>
            <a:r>
              <a:rPr lang="ms-MY" sz="1100" b="1" dirty="0">
                <a:latin typeface="Arial" panose="020B0604020202020204" pitchFamily="34" charset="0"/>
                <a:cs typeface="Arial" panose="020B0604020202020204" pitchFamily="34" charset="0"/>
              </a:rPr>
              <a:t>fizikal pembelajaran yang melibatkan pergerakan secara fizikal, koordinasi dan kemahiran motor</a:t>
            </a:r>
            <a:endParaRPr lang="en-MY"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783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786383327"/>
              </p:ext>
            </p:extLst>
          </p:nvPr>
        </p:nvGraphicFramePr>
        <p:xfrm>
          <a:off x="500335" y="250353"/>
          <a:ext cx="8093365" cy="3054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3554435" y="1248776"/>
            <a:ext cx="1985165" cy="1068936"/>
          </a:xfrm>
          <a:prstGeom prst="roundRect">
            <a:avLst/>
          </a:prstGeom>
          <a:solidFill>
            <a:schemeClr val="accent4">
              <a:lumMod val="7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Black" panose="020B0A04020102020204" pitchFamily="34" charset="0"/>
              </a:rPr>
              <a:t>CLO &amp; PLO</a:t>
            </a:r>
            <a:endParaRPr lang="en-MY" b="1" dirty="0">
              <a:latin typeface="Arial Black" panose="020B0A04020102020204" pitchFamily="34" charset="0"/>
            </a:endParaRPr>
          </a:p>
        </p:txBody>
      </p:sp>
      <p:sp>
        <p:nvSpPr>
          <p:cNvPr id="9" name="Rectangle 8"/>
          <p:cNvSpPr/>
          <p:nvPr/>
        </p:nvSpPr>
        <p:spPr>
          <a:xfrm>
            <a:off x="563387" y="3456290"/>
            <a:ext cx="8020038" cy="584775"/>
          </a:xfrm>
          <a:prstGeom prst="rect">
            <a:avLst/>
          </a:prstGeom>
          <a:solidFill>
            <a:schemeClr val="accent6">
              <a:lumMod val="20000"/>
              <a:lumOff val="80000"/>
            </a:schemeClr>
          </a:solidFill>
        </p:spPr>
        <p:txBody>
          <a:bodyPr wrap="square">
            <a:spAutoFit/>
          </a:bodyPr>
          <a:lstStyle/>
          <a:p>
            <a:pPr algn="just"/>
            <a:r>
              <a:rPr lang="ms-MY" sz="1600" dirty="0" smtClean="0">
                <a:latin typeface="Arial" panose="020B0604020202020204" pitchFamily="34" charset="0"/>
                <a:ea typeface="Arial" panose="020B0604020202020204" pitchFamily="34" charset="0"/>
              </a:rPr>
              <a:t>Aktiviti </a:t>
            </a:r>
            <a:r>
              <a:rPr lang="ms-MY" sz="1600" dirty="0">
                <a:latin typeface="Arial" panose="020B0604020202020204" pitchFamily="34" charset="0"/>
                <a:ea typeface="Arial" panose="020B0604020202020204" pitchFamily="34" charset="0"/>
              </a:rPr>
              <a:t>PdP yang dijalankan bagi sesuatu kursus dalam kurikulum program perlulah sejajar dengan CLO</a:t>
            </a:r>
            <a:endParaRPr lang="en-MY" sz="1600" dirty="0"/>
          </a:p>
        </p:txBody>
      </p:sp>
      <p:sp>
        <p:nvSpPr>
          <p:cNvPr id="10" name="Rectangle 9"/>
          <p:cNvSpPr/>
          <p:nvPr/>
        </p:nvSpPr>
        <p:spPr>
          <a:xfrm>
            <a:off x="563387" y="4296781"/>
            <a:ext cx="8020038" cy="584775"/>
          </a:xfrm>
          <a:prstGeom prst="rect">
            <a:avLst/>
          </a:prstGeom>
          <a:solidFill>
            <a:schemeClr val="accent2">
              <a:lumMod val="20000"/>
              <a:lumOff val="80000"/>
            </a:schemeClr>
          </a:solidFill>
        </p:spPr>
        <p:txBody>
          <a:bodyPr wrap="square">
            <a:spAutoFit/>
          </a:bodyPr>
          <a:lstStyle/>
          <a:p>
            <a:pPr algn="just"/>
            <a:r>
              <a:rPr lang="ms-MY" sz="1600" dirty="0">
                <a:latin typeface="Arial" panose="020B0604020202020204" pitchFamily="34" charset="0"/>
                <a:ea typeface="Arial" panose="020B0604020202020204" pitchFamily="34" charset="0"/>
                <a:cs typeface="Arial" panose="020B0604020202020204" pitchFamily="34" charset="0"/>
              </a:rPr>
              <a:t>UA </a:t>
            </a:r>
            <a:r>
              <a:rPr lang="ms-MY" sz="1600" dirty="0" smtClean="0">
                <a:latin typeface="Arial" panose="020B0604020202020204" pitchFamily="34" charset="0"/>
                <a:ea typeface="Arial" panose="020B0604020202020204" pitchFamily="34" charset="0"/>
                <a:cs typeface="Arial" panose="020B0604020202020204" pitchFamily="34" charset="0"/>
              </a:rPr>
              <a:t>disarankan </a:t>
            </a:r>
            <a:r>
              <a:rPr lang="ms-MY" sz="1600" dirty="0">
                <a:latin typeface="Arial" panose="020B0604020202020204" pitchFamily="34" charset="0"/>
                <a:ea typeface="Arial" panose="020B0604020202020204" pitchFamily="34" charset="0"/>
                <a:cs typeface="Arial" panose="020B0604020202020204" pitchFamily="34" charset="0"/>
              </a:rPr>
              <a:t>untuk menggunakan aktiviti PdP abad ke-21 seperti </a:t>
            </a:r>
            <a:r>
              <a:rPr lang="ms-MY" sz="1600" i="1" dirty="0">
                <a:latin typeface="Arial" panose="020B0604020202020204" pitchFamily="34" charset="0"/>
                <a:ea typeface="Arial" panose="020B0604020202020204" pitchFamily="34" charset="0"/>
                <a:cs typeface="Arial" panose="020B0604020202020204" pitchFamily="34" charset="0"/>
              </a:rPr>
              <a:t>heutagogy, peeragogy </a:t>
            </a:r>
            <a:r>
              <a:rPr lang="ms-MY" sz="1600" dirty="0">
                <a:latin typeface="Arial" panose="020B0604020202020204" pitchFamily="34" charset="0"/>
                <a:ea typeface="Arial" panose="020B0604020202020204" pitchFamily="34" charset="0"/>
                <a:cs typeface="Arial" panose="020B0604020202020204" pitchFamily="34" charset="0"/>
              </a:rPr>
              <a:t>dan</a:t>
            </a:r>
            <a:r>
              <a:rPr lang="ms-MY" sz="1600" i="1" dirty="0">
                <a:latin typeface="Arial" panose="020B0604020202020204" pitchFamily="34" charset="0"/>
                <a:ea typeface="Arial" panose="020B0604020202020204" pitchFamily="34" charset="0"/>
                <a:cs typeface="Arial" panose="020B0604020202020204" pitchFamily="34" charset="0"/>
              </a:rPr>
              <a:t> </a:t>
            </a:r>
            <a:r>
              <a:rPr lang="ms-MY" sz="1600" i="1" dirty="0" smtClean="0">
                <a:latin typeface="Arial" panose="020B0604020202020204" pitchFamily="34" charset="0"/>
                <a:ea typeface="Arial" panose="020B0604020202020204" pitchFamily="34" charset="0"/>
                <a:cs typeface="Arial" panose="020B0604020202020204" pitchFamily="34" charset="0"/>
              </a:rPr>
              <a:t>cybergogy - </a:t>
            </a:r>
            <a:r>
              <a:rPr lang="ms-MY" sz="1600" dirty="0">
                <a:latin typeface="Arial" panose="020B0604020202020204" pitchFamily="34" charset="0"/>
                <a:cs typeface="Arial" panose="020B0604020202020204" pitchFamily="34" charset="0"/>
              </a:rPr>
              <a:t>disokong oleh ruang pembelajaran serta teknologi futuristik</a:t>
            </a:r>
            <a:endParaRPr lang="en-MY"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195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1670" y="128470"/>
            <a:ext cx="7940660" cy="1015663"/>
          </a:xfrm>
          <a:prstGeom prst="rect">
            <a:avLst/>
          </a:prstGeom>
        </p:spPr>
        <p:txBody>
          <a:bodyPr wrap="square">
            <a:spAutoFit/>
          </a:bodyPr>
          <a:lstStyle/>
          <a:p>
            <a:pPr algn="just">
              <a:spcAft>
                <a:spcPts val="0"/>
              </a:spcAft>
            </a:pPr>
            <a:r>
              <a:rPr lang="ms-MY" sz="2000" dirty="0" smtClean="0">
                <a:solidFill>
                  <a:schemeClr val="bg1"/>
                </a:solidFill>
                <a:latin typeface="Arial" panose="020B0604020202020204" pitchFamily="34" charset="0"/>
                <a:ea typeface="Arial" panose="020B0604020202020204" pitchFamily="34" charset="0"/>
                <a:cs typeface="Arial" panose="020B0604020202020204" pitchFamily="34" charset="0"/>
              </a:rPr>
              <a:t>Contoh domain </a:t>
            </a:r>
            <a:r>
              <a:rPr lang="ms-MY" sz="2000" dirty="0">
                <a:solidFill>
                  <a:schemeClr val="bg1"/>
                </a:solidFill>
                <a:latin typeface="Arial" panose="020B0604020202020204" pitchFamily="34" charset="0"/>
                <a:ea typeface="Arial" panose="020B0604020202020204" pitchFamily="34" charset="0"/>
                <a:cs typeface="Arial" panose="020B0604020202020204" pitchFamily="34" charset="0"/>
              </a:rPr>
              <a:t>pembelajaran yang disusun bermula daripada aras tinggi kepada rendah mengikut Anderson &amp; Krathwohl (2001) (</a:t>
            </a:r>
            <a:r>
              <a:rPr lang="ms-MY" sz="2000" i="1" dirty="0">
                <a:solidFill>
                  <a:schemeClr val="bg1"/>
                </a:solidFill>
                <a:latin typeface="Arial" panose="020B0604020202020204" pitchFamily="34" charset="0"/>
                <a:ea typeface="Arial" panose="020B0604020202020204" pitchFamily="34" charset="0"/>
                <a:cs typeface="Arial" panose="020B0604020202020204" pitchFamily="34" charset="0"/>
              </a:rPr>
              <a:t>Revised Bloom’s Taxonomy 2001</a:t>
            </a:r>
            <a:r>
              <a:rPr lang="ms-MY" sz="2000" dirty="0">
                <a:solidFill>
                  <a:schemeClr val="bg1"/>
                </a:solidFill>
                <a:latin typeface="Arial" panose="020B0604020202020204" pitchFamily="34" charset="0"/>
                <a:ea typeface="Arial" panose="020B0604020202020204" pitchFamily="34" charset="0"/>
                <a:cs typeface="Arial" panose="020B0604020202020204" pitchFamily="34" charset="0"/>
              </a:rPr>
              <a:t>).</a:t>
            </a:r>
            <a:endParaRPr lang="en-MY"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12490" y="1509915"/>
            <a:ext cx="6260905" cy="3359510"/>
          </a:xfrm>
          <a:prstGeom prst="rect">
            <a:avLst/>
          </a:prstGeom>
          <a:noFill/>
          <a:ln>
            <a:noFill/>
          </a:ln>
        </p:spPr>
      </p:pic>
    </p:spTree>
    <p:extLst>
      <p:ext uri="{BB962C8B-B14F-4D97-AF65-F5344CB8AC3E}">
        <p14:creationId xmlns:p14="http://schemas.microsoft.com/office/powerpoint/2010/main" val="899525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248948"/>
            <a:ext cx="8246070" cy="916230"/>
          </a:xfrm>
        </p:spPr>
        <p:txBody>
          <a:bodyPr>
            <a:noAutofit/>
          </a:bodyPr>
          <a:lstStyle/>
          <a:p>
            <a:r>
              <a:rPr lang="ms-MY" sz="2400" b="1" dirty="0">
                <a:solidFill>
                  <a:schemeClr val="bg1"/>
                </a:solidFill>
                <a:latin typeface="Arial" panose="020B0604020202020204" pitchFamily="34" charset="0"/>
                <a:ea typeface="Arial" panose="020B0604020202020204" pitchFamily="34" charset="0"/>
              </a:rPr>
              <a:t>Contoh Aktiviti PdP</a:t>
            </a:r>
            <a:endParaRPr lang="en-MY" sz="2400" dirty="0">
              <a:solidFill>
                <a:schemeClr val="bg1"/>
              </a:solidFill>
            </a:endParaRPr>
          </a:p>
        </p:txBody>
      </p:sp>
      <p:pic>
        <p:nvPicPr>
          <p:cNvPr id="5" name="Picture 4" descr="C:\Users\Bend 4\AppData\Local\Microsoft\Windows\Temporary Internet Files\Content.Word\Rajah 1.4.jpg"/>
          <p:cNvPicPr/>
          <p:nvPr/>
        </p:nvPicPr>
        <p:blipFill rotWithShape="1">
          <a:blip r:embed="rId2" cstate="print">
            <a:extLst>
              <a:ext uri="{28A0092B-C50C-407E-A947-70E740481C1C}">
                <a14:useLocalDpi xmlns:a14="http://schemas.microsoft.com/office/drawing/2010/main" val="0"/>
              </a:ext>
            </a:extLst>
          </a:blip>
          <a:srcRect l="3024" t="13117" r="2823" b="17020"/>
          <a:stretch/>
        </p:blipFill>
        <p:spPr bwMode="auto">
          <a:xfrm>
            <a:off x="907080" y="1197405"/>
            <a:ext cx="7329840" cy="35122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8262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1765" y="297958"/>
            <a:ext cx="255348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ms-MY" sz="2800" dirty="0" smtClean="0">
                <a:solidFill>
                  <a:schemeClr val="bg1"/>
                </a:solidFill>
                <a:latin typeface="Arial" panose="020B0604020202020204" pitchFamily="34" charset="0"/>
                <a:ea typeface="Arial" panose="020B0604020202020204" pitchFamily="34" charset="0"/>
              </a:rPr>
              <a:t>Pentaksiran</a:t>
            </a:r>
            <a:endParaRPr lang="en-MY" sz="2800" dirty="0">
              <a:solidFill>
                <a:schemeClr val="bg1"/>
              </a:solidFill>
            </a:endParaRPr>
          </a:p>
        </p:txBody>
      </p:sp>
      <p:graphicFrame>
        <p:nvGraphicFramePr>
          <p:cNvPr id="3" name="Diagram 2"/>
          <p:cNvGraphicFramePr/>
          <p:nvPr>
            <p:extLst>
              <p:ext uri="{D42A27DB-BD31-4B8C-83A1-F6EECF244321}">
                <p14:modId xmlns:p14="http://schemas.microsoft.com/office/powerpoint/2010/main" val="1330694380"/>
              </p:ext>
            </p:extLst>
          </p:nvPr>
        </p:nvGraphicFramePr>
        <p:xfrm>
          <a:off x="601670" y="1320692"/>
          <a:ext cx="7975656" cy="2650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807241" y="4155844"/>
            <a:ext cx="2553484" cy="369332"/>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ms-MY" dirty="0" smtClean="0">
                <a:solidFill>
                  <a:schemeClr val="bg1"/>
                </a:solidFill>
                <a:latin typeface="Arial" panose="020B0604020202020204" pitchFamily="34" charset="0"/>
                <a:ea typeface="Arial" panose="020B0604020202020204" pitchFamily="34" charset="0"/>
              </a:rPr>
              <a:t>Langsung</a:t>
            </a:r>
            <a:endParaRPr lang="en-MY" dirty="0">
              <a:solidFill>
                <a:schemeClr val="bg1"/>
              </a:solidFill>
            </a:endParaRPr>
          </a:p>
        </p:txBody>
      </p:sp>
      <p:sp>
        <p:nvSpPr>
          <p:cNvPr id="5" name="Rectangle 4"/>
          <p:cNvSpPr/>
          <p:nvPr/>
        </p:nvSpPr>
        <p:spPr>
          <a:xfrm>
            <a:off x="1802762" y="4665654"/>
            <a:ext cx="2553484" cy="369332"/>
          </a:xfrm>
          <a:prstGeom prst="rect">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ms-MY" dirty="0" smtClean="0">
                <a:solidFill>
                  <a:schemeClr val="bg1"/>
                </a:solidFill>
                <a:latin typeface="Arial" panose="020B0604020202020204" pitchFamily="34" charset="0"/>
                <a:ea typeface="Arial" panose="020B0604020202020204" pitchFamily="34" charset="0"/>
              </a:rPr>
              <a:t>Tidak Langsung</a:t>
            </a:r>
            <a:endParaRPr lang="en-MY" dirty="0">
              <a:solidFill>
                <a:schemeClr val="bg1"/>
              </a:solidFill>
            </a:endParaRPr>
          </a:p>
        </p:txBody>
      </p:sp>
      <p:sp>
        <p:nvSpPr>
          <p:cNvPr id="6" name="Rectangle 5"/>
          <p:cNvSpPr/>
          <p:nvPr/>
        </p:nvSpPr>
        <p:spPr>
          <a:xfrm>
            <a:off x="4849398" y="4150170"/>
            <a:ext cx="2553484" cy="369332"/>
          </a:xfrm>
          <a:prstGeom prst="rect">
            <a:avLst/>
          </a:prstGeom>
          <a:solidFill>
            <a:schemeClr val="bg2">
              <a:lumMod val="2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ms-MY" dirty="0" smtClean="0">
                <a:solidFill>
                  <a:schemeClr val="bg1"/>
                </a:solidFill>
                <a:latin typeface="Arial" panose="020B0604020202020204" pitchFamily="34" charset="0"/>
                <a:ea typeface="Arial" panose="020B0604020202020204" pitchFamily="34" charset="0"/>
              </a:rPr>
              <a:t>Peringkat Program </a:t>
            </a:r>
            <a:endParaRPr lang="en-MY" dirty="0">
              <a:solidFill>
                <a:schemeClr val="bg1"/>
              </a:solidFill>
            </a:endParaRPr>
          </a:p>
        </p:txBody>
      </p:sp>
      <p:sp>
        <p:nvSpPr>
          <p:cNvPr id="7" name="Rectangle 6"/>
          <p:cNvSpPr/>
          <p:nvPr/>
        </p:nvSpPr>
        <p:spPr>
          <a:xfrm>
            <a:off x="4844919" y="4659980"/>
            <a:ext cx="2553484" cy="369332"/>
          </a:xfrm>
          <a:prstGeom prst="rect">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ms-MY" dirty="0" smtClean="0">
                <a:solidFill>
                  <a:schemeClr val="bg1"/>
                </a:solidFill>
                <a:latin typeface="Arial" panose="020B0604020202020204" pitchFamily="34" charset="0"/>
                <a:ea typeface="Arial" panose="020B0604020202020204" pitchFamily="34" charset="0"/>
              </a:rPr>
              <a:t>Peringkat Kursus</a:t>
            </a:r>
            <a:endParaRPr lang="en-MY" dirty="0">
              <a:solidFill>
                <a:schemeClr val="bg1"/>
              </a:solidFill>
            </a:endParaRPr>
          </a:p>
        </p:txBody>
      </p:sp>
      <p:cxnSp>
        <p:nvCxnSpPr>
          <p:cNvPr id="9" name="Straight Arrow Connector 8"/>
          <p:cNvCxnSpPr/>
          <p:nvPr/>
        </p:nvCxnSpPr>
        <p:spPr>
          <a:xfrm>
            <a:off x="4356246" y="4334836"/>
            <a:ext cx="488673" cy="5274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a:endCxn id="6" idx="1"/>
          </p:cNvCxnSpPr>
          <p:nvPr/>
        </p:nvCxnSpPr>
        <p:spPr>
          <a:xfrm flipV="1">
            <a:off x="4356246" y="4334836"/>
            <a:ext cx="493152" cy="5154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56246" y="4251505"/>
            <a:ext cx="48867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359056" y="4934243"/>
            <a:ext cx="48867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6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7080" y="586585"/>
            <a:ext cx="7482545" cy="369332"/>
          </a:xfrm>
          <a:prstGeom prst="rect">
            <a:avLst/>
          </a:prstGeom>
          <a:noFill/>
        </p:spPr>
        <p:txBody>
          <a:bodyPr wrap="square" rtlCol="0">
            <a:spAutoFit/>
          </a:bodyPr>
          <a:lstStyle/>
          <a:p>
            <a:pPr marL="285750" indent="-285750">
              <a:buFont typeface="Arial" panose="020B0604020202020204" pitchFamily="34" charset="0"/>
              <a:buChar char="•"/>
            </a:pPr>
            <a:endParaRPr lang="en-MY" dirty="0"/>
          </a:p>
        </p:txBody>
      </p:sp>
      <p:sp>
        <p:nvSpPr>
          <p:cNvPr id="12" name="Title 3"/>
          <p:cNvSpPr>
            <a:spLocks noGrp="1"/>
          </p:cNvSpPr>
          <p:nvPr>
            <p:ph type="title"/>
          </p:nvPr>
        </p:nvSpPr>
        <p:spPr>
          <a:xfrm>
            <a:off x="3391456" y="3789987"/>
            <a:ext cx="446878" cy="916230"/>
          </a:xfrm>
        </p:spPr>
        <p:txBody>
          <a:bodyPr>
            <a:noAutofit/>
          </a:bodyPr>
          <a:lstStyle/>
          <a:p>
            <a:r>
              <a:rPr lang="ms-MY" sz="5400" b="1" dirty="0">
                <a:solidFill>
                  <a:schemeClr val="bg1"/>
                </a:solidFill>
                <a:effectLst/>
                <a:latin typeface="Arial" panose="020B0604020202020204" pitchFamily="34" charset="0"/>
                <a:cs typeface="Arial" panose="020B0604020202020204" pitchFamily="34" charset="0"/>
              </a:rPr>
              <a:t>=</a:t>
            </a:r>
            <a:endParaRPr lang="en-MY" sz="54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448965" y="1445499"/>
            <a:ext cx="8093365" cy="2031325"/>
          </a:xfrm>
          <a:prstGeom prst="rect">
            <a:avLst/>
          </a:prstGeom>
        </p:spPr>
        <p:txBody>
          <a:bodyPr wrap="square">
            <a:spAutoFit/>
          </a:bodyPr>
          <a:lstStyle/>
          <a:p>
            <a:pPr marL="285750" indent="-285750" algn="just">
              <a:buFont typeface="Arial" panose="020B0604020202020204" pitchFamily="34" charset="0"/>
              <a:buChar char="•"/>
            </a:pPr>
            <a:r>
              <a:rPr lang="ms-MY" dirty="0" smtClean="0">
                <a:solidFill>
                  <a:schemeClr val="bg1"/>
                </a:solidFill>
                <a:latin typeface="Arial" panose="020B0604020202020204" pitchFamily="34" charset="0"/>
                <a:cs typeface="Arial" panose="020B0604020202020204" pitchFamily="34" charset="0"/>
              </a:rPr>
              <a:t>SLT </a:t>
            </a:r>
            <a:r>
              <a:rPr lang="ms-MY" dirty="0" smtClean="0">
                <a:solidFill>
                  <a:schemeClr val="bg1"/>
                </a:solidFill>
                <a:latin typeface="Arial" panose="020B0604020202020204" pitchFamily="34" charset="0"/>
                <a:cs typeface="Arial" panose="020B0604020202020204" pitchFamily="34" charset="0"/>
                <a:sym typeface="Wingdings" panose="05000000000000000000" pitchFamily="2" charset="2"/>
              </a:rPr>
              <a:t></a:t>
            </a:r>
            <a:r>
              <a:rPr lang="ms-MY" dirty="0" smtClean="0">
                <a:solidFill>
                  <a:schemeClr val="bg1"/>
                </a:solidFill>
                <a:latin typeface="Arial" panose="020B0604020202020204" pitchFamily="34" charset="0"/>
                <a:cs typeface="Arial" panose="020B0604020202020204" pitchFamily="34" charset="0"/>
              </a:rPr>
              <a:t> masa </a:t>
            </a:r>
            <a:r>
              <a:rPr lang="ms-MY" dirty="0">
                <a:solidFill>
                  <a:schemeClr val="bg1"/>
                </a:solidFill>
                <a:latin typeface="Arial" panose="020B0604020202020204" pitchFamily="34" charset="0"/>
                <a:cs typeface="Arial" panose="020B0604020202020204" pitchFamily="34" charset="0"/>
              </a:rPr>
              <a:t>pembelajaran berkesan atau usaha pelajar dalam proses pembelajaran atau jumlah masa pelaksanaan keseluruhan aktiviti PdP yang digunakan untuk mencapai CLO yang </a:t>
            </a:r>
            <a:r>
              <a:rPr lang="ms-MY" dirty="0" smtClean="0">
                <a:solidFill>
                  <a:schemeClr val="bg1"/>
                </a:solidFill>
                <a:latin typeface="Arial" panose="020B0604020202020204" pitchFamily="34" charset="0"/>
                <a:cs typeface="Arial" panose="020B0604020202020204" pitchFamily="34" charset="0"/>
              </a:rPr>
              <a:t>ditetapkan.</a:t>
            </a:r>
          </a:p>
          <a:p>
            <a:pPr marL="285750" indent="-285750" algn="just">
              <a:buFont typeface="Arial" panose="020B0604020202020204" pitchFamily="34" charset="0"/>
              <a:buChar char="•"/>
            </a:pPr>
            <a:r>
              <a:rPr lang="ms-MY" dirty="0">
                <a:solidFill>
                  <a:schemeClr val="bg1"/>
                </a:solidFill>
                <a:latin typeface="Arial" panose="020B0604020202020204" pitchFamily="34" charset="0"/>
                <a:cs typeface="Arial" panose="020B0604020202020204" pitchFamily="34" charset="0"/>
              </a:rPr>
              <a:t>M</a:t>
            </a:r>
            <a:r>
              <a:rPr lang="ms-MY" dirty="0" smtClean="0">
                <a:solidFill>
                  <a:schemeClr val="bg1"/>
                </a:solidFill>
                <a:latin typeface="Arial" panose="020B0604020202020204" pitchFamily="34" charset="0"/>
                <a:cs typeface="Arial" panose="020B0604020202020204" pitchFamily="34" charset="0"/>
              </a:rPr>
              <a:t>erangkumi </a:t>
            </a:r>
            <a:r>
              <a:rPr lang="ms-MY" dirty="0">
                <a:solidFill>
                  <a:schemeClr val="bg1"/>
                </a:solidFill>
                <a:latin typeface="Arial" panose="020B0604020202020204" pitchFamily="34" charset="0"/>
                <a:cs typeface="Arial" panose="020B0604020202020204" pitchFamily="34" charset="0"/>
              </a:rPr>
              <a:t>masa pelaksanaan semua aktiviti PdP sama ada dijalankan secara formal atau tidak </a:t>
            </a:r>
            <a:r>
              <a:rPr lang="ms-MY" dirty="0" smtClean="0">
                <a:solidFill>
                  <a:schemeClr val="bg1"/>
                </a:solidFill>
                <a:latin typeface="Arial" panose="020B0604020202020204" pitchFamily="34" charset="0"/>
                <a:cs typeface="Arial" panose="020B0604020202020204" pitchFamily="34" charset="0"/>
              </a:rPr>
              <a:t>formal.</a:t>
            </a:r>
          </a:p>
          <a:p>
            <a:pPr marL="285750" indent="-285750" algn="just">
              <a:buFont typeface="Arial" panose="020B0604020202020204" pitchFamily="34" charset="0"/>
              <a:buChar char="•"/>
            </a:pPr>
            <a:r>
              <a:rPr lang="ms-MY" dirty="0" smtClean="0">
                <a:solidFill>
                  <a:schemeClr val="bg1"/>
                </a:solidFill>
                <a:latin typeface="Arial" panose="020B0604020202020204" pitchFamily="34" charset="0"/>
                <a:cs typeface="Arial" panose="020B0604020202020204" pitchFamily="34" charset="0"/>
              </a:rPr>
              <a:t>Terdiri </a:t>
            </a:r>
            <a:r>
              <a:rPr lang="ms-MY" dirty="0">
                <a:solidFill>
                  <a:schemeClr val="bg1"/>
                </a:solidFill>
                <a:latin typeface="Arial" panose="020B0604020202020204" pitchFamily="34" charset="0"/>
                <a:cs typeface="Arial" panose="020B0604020202020204" pitchFamily="34" charset="0"/>
              </a:rPr>
              <a:t>daripada </a:t>
            </a:r>
            <a:r>
              <a:rPr lang="ms-MY" u="sng" dirty="0">
                <a:solidFill>
                  <a:schemeClr val="bg1"/>
                </a:solidFill>
                <a:latin typeface="Arial" panose="020B0604020202020204" pitchFamily="34" charset="0"/>
                <a:cs typeface="Arial" panose="020B0604020202020204" pitchFamily="34" charset="0"/>
              </a:rPr>
              <a:t>jam pembelajaran </a:t>
            </a:r>
            <a:r>
              <a:rPr lang="ms-MY" u="sng" dirty="0" smtClean="0">
                <a:solidFill>
                  <a:schemeClr val="bg1"/>
                </a:solidFill>
                <a:latin typeface="Arial" panose="020B0604020202020204" pitchFamily="34" charset="0"/>
                <a:cs typeface="Arial" panose="020B0604020202020204" pitchFamily="34" charset="0"/>
              </a:rPr>
              <a:t>bersemuka</a:t>
            </a:r>
            <a:r>
              <a:rPr lang="ms-MY" dirty="0" smtClean="0">
                <a:solidFill>
                  <a:schemeClr val="bg1"/>
                </a:solidFill>
                <a:latin typeface="Arial" panose="020B0604020202020204" pitchFamily="34" charset="0"/>
                <a:cs typeface="Arial" panose="020B0604020202020204" pitchFamily="34" charset="0"/>
              </a:rPr>
              <a:t>, </a:t>
            </a:r>
            <a:r>
              <a:rPr lang="ms-MY" u="sng" dirty="0">
                <a:solidFill>
                  <a:schemeClr val="bg1"/>
                </a:solidFill>
                <a:latin typeface="Arial" panose="020B0604020202020204" pitchFamily="34" charset="0"/>
                <a:cs typeface="Arial" panose="020B0604020202020204" pitchFamily="34" charset="0"/>
              </a:rPr>
              <a:t>jam pembelajaran kendiri</a:t>
            </a:r>
            <a:r>
              <a:rPr lang="ms-MY" dirty="0">
                <a:solidFill>
                  <a:schemeClr val="bg1"/>
                </a:solidFill>
                <a:latin typeface="Arial" panose="020B0604020202020204" pitchFamily="34" charset="0"/>
                <a:cs typeface="Arial" panose="020B0604020202020204" pitchFamily="34" charset="0"/>
              </a:rPr>
              <a:t> </a:t>
            </a:r>
            <a:r>
              <a:rPr lang="ms-MY" dirty="0" smtClean="0">
                <a:solidFill>
                  <a:schemeClr val="bg1"/>
                </a:solidFill>
                <a:latin typeface="Arial" panose="020B0604020202020204" pitchFamily="34" charset="0"/>
                <a:cs typeface="Arial" panose="020B0604020202020204" pitchFamily="34" charset="0"/>
              </a:rPr>
              <a:t> dan </a:t>
            </a:r>
            <a:r>
              <a:rPr lang="ms-MY" u="sng" dirty="0" smtClean="0">
                <a:solidFill>
                  <a:schemeClr val="bg1"/>
                </a:solidFill>
                <a:latin typeface="Arial" panose="020B0604020202020204" pitchFamily="34" charset="0"/>
                <a:cs typeface="Arial" panose="020B0604020202020204" pitchFamily="34" charset="0"/>
              </a:rPr>
              <a:t>jam </a:t>
            </a:r>
            <a:r>
              <a:rPr lang="ms-MY" u="sng" dirty="0">
                <a:solidFill>
                  <a:schemeClr val="bg1"/>
                </a:solidFill>
                <a:latin typeface="Arial" panose="020B0604020202020204" pitchFamily="34" charset="0"/>
                <a:cs typeface="Arial" panose="020B0604020202020204" pitchFamily="34" charset="0"/>
              </a:rPr>
              <a:t>pentaksiran </a:t>
            </a:r>
            <a:r>
              <a:rPr lang="ms-MY" u="sng" dirty="0" smtClean="0">
                <a:solidFill>
                  <a:schemeClr val="bg1"/>
                </a:solidFill>
                <a:latin typeface="Arial" panose="020B0604020202020204" pitchFamily="34" charset="0"/>
                <a:cs typeface="Arial" panose="020B0604020202020204" pitchFamily="34" charset="0"/>
              </a:rPr>
              <a:t>formal</a:t>
            </a:r>
            <a:r>
              <a:rPr lang="ms-MY" dirty="0" smtClean="0">
                <a:solidFill>
                  <a:schemeClr val="bg1"/>
                </a:solidFill>
                <a:latin typeface="Arial" panose="020B0604020202020204" pitchFamily="34" charset="0"/>
                <a:cs typeface="Arial" panose="020B0604020202020204" pitchFamily="34" charset="0"/>
              </a:rPr>
              <a:t>. </a:t>
            </a:r>
          </a:p>
        </p:txBody>
      </p:sp>
      <p:sp>
        <p:nvSpPr>
          <p:cNvPr id="14" name="Rounded Rectangle 13"/>
          <p:cNvSpPr/>
          <p:nvPr/>
        </p:nvSpPr>
        <p:spPr>
          <a:xfrm>
            <a:off x="4135045" y="3789987"/>
            <a:ext cx="3837561" cy="919633"/>
          </a:xfrm>
          <a:prstGeom prst="roundRect">
            <a:avLst/>
          </a:prstGeom>
          <a:solidFill>
            <a:schemeClr val="accent5">
              <a:lumMod val="50000"/>
            </a:schemeClr>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dirty="0" smtClean="0">
                <a:solidFill>
                  <a:schemeClr val="bg1"/>
                </a:solidFill>
                <a:latin typeface="Arial" panose="020B0604020202020204" pitchFamily="34" charset="0"/>
                <a:ea typeface="Calibri" panose="020F0502020204030204" pitchFamily="34" charset="0"/>
                <a:cs typeface="Arial" panose="020B0604020202020204" pitchFamily="34" charset="0"/>
              </a:rPr>
              <a:t>40 </a:t>
            </a:r>
            <a:r>
              <a:rPr lang="ms-MY" sz="3200" dirty="0">
                <a:solidFill>
                  <a:schemeClr val="bg1"/>
                </a:solidFill>
                <a:latin typeface="Arial" panose="020B0604020202020204" pitchFamily="34" charset="0"/>
                <a:ea typeface="Calibri" panose="020F0502020204030204" pitchFamily="34" charset="0"/>
                <a:cs typeface="Arial" panose="020B0604020202020204" pitchFamily="34" charset="0"/>
              </a:rPr>
              <a:t>jam </a:t>
            </a:r>
            <a:r>
              <a:rPr lang="ms-MY" sz="3200" dirty="0" smtClean="0">
                <a:solidFill>
                  <a:schemeClr val="bg1"/>
                </a:solidFill>
                <a:latin typeface="Arial" panose="020B0604020202020204" pitchFamily="34" charset="0"/>
                <a:ea typeface="Calibri" panose="020F0502020204030204" pitchFamily="34" charset="0"/>
                <a:cs typeface="Arial" panose="020B0604020202020204" pitchFamily="34" charset="0"/>
              </a:rPr>
              <a:t>nosional</a:t>
            </a:r>
            <a:endParaRPr lang="en-MY" sz="3200" dirty="0"/>
          </a:p>
        </p:txBody>
      </p:sp>
      <p:sp>
        <p:nvSpPr>
          <p:cNvPr id="15" name="Rounded Rectangle 14"/>
          <p:cNvSpPr/>
          <p:nvPr/>
        </p:nvSpPr>
        <p:spPr>
          <a:xfrm>
            <a:off x="1406291" y="3789987"/>
            <a:ext cx="1832460" cy="916230"/>
          </a:xfrm>
          <a:prstGeom prst="roundRect">
            <a:avLst/>
          </a:prstGeom>
          <a:solidFill>
            <a:schemeClr val="accent5">
              <a:lumMod val="50000"/>
            </a:schemeClr>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dirty="0">
                <a:solidFill>
                  <a:schemeClr val="bg1"/>
                </a:solidFill>
                <a:latin typeface="Arial" panose="020B0604020202020204" pitchFamily="34" charset="0"/>
                <a:ea typeface="Calibri" panose="020F0502020204030204" pitchFamily="34" charset="0"/>
                <a:cs typeface="Arial" panose="020B0604020202020204" pitchFamily="34" charset="0"/>
              </a:rPr>
              <a:t>1 kredit</a:t>
            </a:r>
            <a:endParaRPr lang="en-MY" sz="3200" dirty="0"/>
          </a:p>
        </p:txBody>
      </p:sp>
      <p:sp>
        <p:nvSpPr>
          <p:cNvPr id="16" name="Title 3"/>
          <p:cNvSpPr txBox="1">
            <a:spLocks/>
          </p:cNvSpPr>
          <p:nvPr/>
        </p:nvSpPr>
        <p:spPr>
          <a:xfrm>
            <a:off x="601365" y="275228"/>
            <a:ext cx="8246070" cy="9162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A725FF"/>
                </a:solidFill>
                <a:effectLst>
                  <a:outerShdw blurRad="50800" dist="38100" dir="2700000" algn="tl" rotWithShape="0">
                    <a:prstClr val="black">
                      <a:alpha val="40000"/>
                    </a:prstClr>
                  </a:outerShdw>
                </a:effectLst>
                <a:latin typeface="+mj-lt"/>
                <a:ea typeface="+mj-ea"/>
                <a:cs typeface="+mj-cs"/>
              </a:defRPr>
            </a:lvl1pPr>
          </a:lstStyle>
          <a:p>
            <a:r>
              <a:rPr lang="ms-MY" sz="2400" b="1" dirty="0" smtClean="0">
                <a:solidFill>
                  <a:schemeClr val="bg1"/>
                </a:solidFill>
                <a:effectLst/>
                <a:latin typeface="Arial" panose="020B0604020202020204" pitchFamily="34" charset="0"/>
                <a:cs typeface="Arial" panose="020B0604020202020204" pitchFamily="34" charset="0"/>
              </a:rPr>
              <a:t>Jam Pembelajaran Pelajar (</a:t>
            </a:r>
            <a:r>
              <a:rPr lang="ms-MY" sz="2400" b="1" i="1" dirty="0" smtClean="0">
                <a:solidFill>
                  <a:schemeClr val="bg1"/>
                </a:solidFill>
                <a:effectLst/>
                <a:latin typeface="Arial" panose="020B0604020202020204" pitchFamily="34" charset="0"/>
                <a:cs typeface="Arial" panose="020B0604020202020204" pitchFamily="34" charset="0"/>
              </a:rPr>
              <a:t>Student Learning Time, </a:t>
            </a:r>
            <a:r>
              <a:rPr lang="ms-MY" sz="2400" b="1" dirty="0" smtClean="0">
                <a:solidFill>
                  <a:schemeClr val="bg1"/>
                </a:solidFill>
                <a:effectLst/>
                <a:latin typeface="Arial" panose="020B0604020202020204" pitchFamily="34" charset="0"/>
                <a:cs typeface="Arial" panose="020B0604020202020204" pitchFamily="34" charset="0"/>
              </a:rPr>
              <a:t>SLT)</a:t>
            </a:r>
            <a:endParaRPr lang="en-MY"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355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280478"/>
            <a:ext cx="8246070" cy="916230"/>
          </a:xfrm>
        </p:spPr>
        <p:txBody>
          <a:bodyPr>
            <a:noAutofit/>
          </a:bodyPr>
          <a:lstStyle/>
          <a:p>
            <a:r>
              <a:rPr lang="ms-MY" sz="2400" b="1" dirty="0">
                <a:solidFill>
                  <a:schemeClr val="bg1"/>
                </a:solidFill>
                <a:effectLst/>
                <a:latin typeface="Arial" panose="020B0604020202020204" pitchFamily="34" charset="0"/>
                <a:cs typeface="Arial" panose="020B0604020202020204" pitchFamily="34" charset="0"/>
              </a:rPr>
              <a:t>KERANGKA KELAYAKAN MALAYSIA </a:t>
            </a:r>
            <a:r>
              <a:rPr lang="ms-MY" sz="2400" b="1" dirty="0" smtClean="0">
                <a:solidFill>
                  <a:schemeClr val="bg1"/>
                </a:solidFill>
                <a:effectLst/>
                <a:latin typeface="Arial" panose="020B0604020202020204" pitchFamily="34" charset="0"/>
                <a:cs typeface="Arial" panose="020B0604020202020204" pitchFamily="34" charset="0"/>
              </a:rPr>
              <a:t/>
            </a:r>
            <a:br>
              <a:rPr lang="ms-MY" sz="2400" b="1" dirty="0" smtClean="0">
                <a:solidFill>
                  <a:schemeClr val="bg1"/>
                </a:solidFill>
                <a:effectLst/>
                <a:latin typeface="Arial" panose="020B0604020202020204" pitchFamily="34" charset="0"/>
                <a:cs typeface="Arial" panose="020B0604020202020204" pitchFamily="34" charset="0"/>
              </a:rPr>
            </a:br>
            <a:r>
              <a:rPr lang="ms-MY" sz="2400" b="1" dirty="0" smtClean="0">
                <a:solidFill>
                  <a:schemeClr val="bg1"/>
                </a:solidFill>
                <a:effectLst/>
                <a:latin typeface="Arial" panose="020B0604020202020204" pitchFamily="34" charset="0"/>
                <a:cs typeface="Arial" panose="020B0604020202020204" pitchFamily="34" charset="0"/>
              </a:rPr>
              <a:t>(</a:t>
            </a:r>
            <a:r>
              <a:rPr lang="ms-MY" sz="2400" b="1" i="1" dirty="0" smtClean="0">
                <a:solidFill>
                  <a:schemeClr val="bg1"/>
                </a:solidFill>
                <a:effectLst/>
                <a:latin typeface="Arial" panose="020B0604020202020204" pitchFamily="34" charset="0"/>
                <a:cs typeface="Arial" panose="020B0604020202020204" pitchFamily="34" charset="0"/>
              </a:rPr>
              <a:t>MALAYSIAN </a:t>
            </a:r>
            <a:r>
              <a:rPr lang="ms-MY" sz="2400" b="1" i="1" dirty="0">
                <a:solidFill>
                  <a:schemeClr val="bg1"/>
                </a:solidFill>
                <a:effectLst/>
                <a:latin typeface="Arial" panose="020B0604020202020204" pitchFamily="34" charset="0"/>
                <a:cs typeface="Arial" panose="020B0604020202020204" pitchFamily="34" charset="0"/>
              </a:rPr>
              <a:t>QUALIFICATIONS FRAMEWORK, </a:t>
            </a:r>
            <a:r>
              <a:rPr lang="ms-MY" sz="2400" b="1" dirty="0">
                <a:solidFill>
                  <a:schemeClr val="bg1"/>
                </a:solidFill>
                <a:effectLst/>
                <a:latin typeface="Arial" panose="020B0604020202020204" pitchFamily="34" charset="0"/>
                <a:cs typeface="Arial" panose="020B0604020202020204" pitchFamily="34" charset="0"/>
              </a:rPr>
              <a:t>MQF)</a:t>
            </a:r>
            <a:endParaRPr lang="en-MY" sz="2400" dirty="0">
              <a:solidFill>
                <a:schemeClr val="bg1"/>
              </a:solidFill>
              <a:effectLst/>
              <a:latin typeface="Arial" panose="020B0604020202020204" pitchFamily="34" charset="0"/>
              <a:cs typeface="Arial" panose="020B0604020202020204" pitchFamily="34" charset="0"/>
            </a:endParaRPr>
          </a:p>
        </p:txBody>
      </p:sp>
      <p:sp>
        <p:nvSpPr>
          <p:cNvPr id="3" name="Round Diagonal Corner Rectangle 2"/>
          <p:cNvSpPr/>
          <p:nvPr/>
        </p:nvSpPr>
        <p:spPr>
          <a:xfrm>
            <a:off x="907080" y="1502815"/>
            <a:ext cx="7177135" cy="2445276"/>
          </a:xfrm>
          <a:prstGeom prst="round2DiagRect">
            <a:avLst/>
          </a:prstGeom>
          <a:ln>
            <a:noFill/>
          </a:ln>
          <a:effectLst>
            <a:reflection blurRad="6350" stA="50000" endA="300" endPos="55500" dist="1016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s-MY" sz="2000" dirty="0" smtClean="0">
                <a:solidFill>
                  <a:schemeClr val="bg1"/>
                </a:solidFill>
                <a:latin typeface="Arial" panose="020B0604020202020204" pitchFamily="34" charset="0"/>
                <a:ea typeface="Calibri" panose="020F0502020204030204" pitchFamily="34" charset="0"/>
              </a:rPr>
              <a:t>Pengisytiharan </a:t>
            </a:r>
            <a:r>
              <a:rPr lang="ms-MY" sz="2000" dirty="0">
                <a:solidFill>
                  <a:schemeClr val="bg1"/>
                </a:solidFill>
                <a:latin typeface="Arial" panose="020B0604020202020204" pitchFamily="34" charset="0"/>
                <a:ea typeface="Calibri" panose="020F0502020204030204" pitchFamily="34" charset="0"/>
              </a:rPr>
              <a:t>Malaysia tentang kelayakan sistem pendidikan dan standard kualiti yang mesti dimiliki oleh kelayakan tersebut dan merupakan kerangka rujukan utama kepada PPT dalam jaminan kualiti untuk membangun dan menawarkan program pendidikan tinggi </a:t>
            </a:r>
            <a:r>
              <a:rPr lang="ms-MY" sz="2000" dirty="0" smtClean="0">
                <a:solidFill>
                  <a:schemeClr val="bg1"/>
                </a:solidFill>
                <a:latin typeface="Arial" panose="020B0604020202020204" pitchFamily="34" charset="0"/>
                <a:ea typeface="Calibri" panose="020F0502020204030204" pitchFamily="34" charset="0"/>
              </a:rPr>
              <a:t>negara</a:t>
            </a:r>
            <a:r>
              <a:rPr lang="en-MY" sz="2000" dirty="0" smtClean="0"/>
              <a:t>.</a:t>
            </a:r>
            <a:endParaRPr lang="en-MY" sz="2000" dirty="0">
              <a:solidFill>
                <a:schemeClr val="bg1"/>
              </a:solidFill>
            </a:endParaRPr>
          </a:p>
        </p:txBody>
      </p:sp>
    </p:spTree>
    <p:extLst>
      <p:ext uri="{BB962C8B-B14F-4D97-AF65-F5344CB8AC3E}">
        <p14:creationId xmlns:p14="http://schemas.microsoft.com/office/powerpoint/2010/main" val="4275704133"/>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4" y="281175"/>
            <a:ext cx="8246071" cy="763525"/>
          </a:xfrm>
        </p:spPr>
        <p:txBody>
          <a:bodyPr>
            <a:normAutofit/>
          </a:bodyPr>
          <a:lstStyle/>
          <a:p>
            <a:r>
              <a:rPr lang="en-US" sz="2400" b="1" dirty="0" err="1" smtClean="0">
                <a:solidFill>
                  <a:schemeClr val="bg1"/>
                </a:solidFill>
                <a:latin typeface="Arial" panose="020B0604020202020204" pitchFamily="34" charset="0"/>
                <a:cs typeface="Arial" panose="020B0604020202020204" pitchFamily="34" charset="0"/>
              </a:rPr>
              <a:t>Tahap</a:t>
            </a:r>
            <a:r>
              <a:rPr lang="en-US" sz="2400" b="1" dirty="0" smtClean="0">
                <a:solidFill>
                  <a:schemeClr val="bg1"/>
                </a:solidFill>
                <a:latin typeface="Arial" panose="020B0604020202020204" pitchFamily="34" charset="0"/>
                <a:cs typeface="Arial" panose="020B0604020202020204" pitchFamily="34" charset="0"/>
              </a:rPr>
              <a:t> MQF</a:t>
            </a:r>
            <a:endParaRPr lang="en-MY" sz="2400" b="1" dirty="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96601664"/>
              </p:ext>
            </p:extLst>
          </p:nvPr>
        </p:nvGraphicFramePr>
        <p:xfrm>
          <a:off x="448966" y="1502814"/>
          <a:ext cx="7940659" cy="3125408"/>
        </p:xfrm>
        <a:graphic>
          <a:graphicData uri="http://schemas.openxmlformats.org/drawingml/2006/table">
            <a:tbl>
              <a:tblPr firstRow="1" firstCol="1" bandRow="1">
                <a:tableStyleId>{775DCB02-9BB8-47FD-8907-85C794F793BA}</a:tableStyleId>
              </a:tblPr>
              <a:tblGrid>
                <a:gridCol w="824101">
                  <a:extLst>
                    <a:ext uri="{9D8B030D-6E8A-4147-A177-3AD203B41FA5}">
                      <a16:colId xmlns:a16="http://schemas.microsoft.com/office/drawing/2014/main" val="20000"/>
                    </a:ext>
                  </a:extLst>
                </a:gridCol>
                <a:gridCol w="1436565">
                  <a:extLst>
                    <a:ext uri="{9D8B030D-6E8A-4147-A177-3AD203B41FA5}">
                      <a16:colId xmlns:a16="http://schemas.microsoft.com/office/drawing/2014/main" val="20001"/>
                    </a:ext>
                  </a:extLst>
                </a:gridCol>
                <a:gridCol w="1837393">
                  <a:extLst>
                    <a:ext uri="{9D8B030D-6E8A-4147-A177-3AD203B41FA5}">
                      <a16:colId xmlns:a16="http://schemas.microsoft.com/office/drawing/2014/main" val="20002"/>
                    </a:ext>
                  </a:extLst>
                </a:gridCol>
                <a:gridCol w="920300">
                  <a:extLst>
                    <a:ext uri="{9D8B030D-6E8A-4147-A177-3AD203B41FA5}">
                      <a16:colId xmlns:a16="http://schemas.microsoft.com/office/drawing/2014/main" val="20003"/>
                    </a:ext>
                  </a:extLst>
                </a:gridCol>
                <a:gridCol w="2922300">
                  <a:extLst>
                    <a:ext uri="{9D8B030D-6E8A-4147-A177-3AD203B41FA5}">
                      <a16:colId xmlns:a16="http://schemas.microsoft.com/office/drawing/2014/main" val="20004"/>
                    </a:ext>
                  </a:extLst>
                </a:gridCol>
              </a:tblGrid>
              <a:tr h="763525">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Tahap MQF</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Kredit Bergraduat Minimum</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Sektor </a:t>
                      </a:r>
                      <a:endParaRPr lang="ms-MY" sz="1400" dirty="0" smtClean="0">
                        <a:effectLst/>
                        <a:latin typeface="Arial" panose="020B0604020202020204" pitchFamily="34" charset="0"/>
                        <a:cs typeface="Arial" panose="020B0604020202020204" pitchFamily="34" charset="0"/>
                      </a:endParaRPr>
                    </a:p>
                    <a:p>
                      <a:pPr algn="ctr">
                        <a:lnSpc>
                          <a:spcPct val="107000"/>
                        </a:lnSpc>
                        <a:spcAft>
                          <a:spcPts val="0"/>
                        </a:spcAft>
                      </a:pPr>
                      <a:r>
                        <a:rPr lang="ms-MY" sz="1400" dirty="0" smtClean="0">
                          <a:effectLst/>
                          <a:latin typeface="Arial" panose="020B0604020202020204" pitchFamily="34" charset="0"/>
                          <a:cs typeface="Arial" panose="020B0604020202020204" pitchFamily="34" charset="0"/>
                        </a:rPr>
                        <a:t>Akademik</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Sektor TVET</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Pembelajaran Sepanjang Hayat/Kriteria APEL untuk APEL(A)</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068936">
                <a:tc rowSpan="2">
                  <a:txBody>
                    <a:bodyPr/>
                    <a:lstStyle/>
                    <a:p>
                      <a:pPr algn="ctr">
                        <a:lnSpc>
                          <a:spcPct val="107000"/>
                        </a:lnSpc>
                        <a:spcAft>
                          <a:spcPts val="0"/>
                        </a:spcAft>
                      </a:pPr>
                      <a:r>
                        <a:rPr lang="en-US" sz="1200" dirty="0" smtClean="0">
                          <a:effectLst/>
                          <a:latin typeface="Arial" panose="020B0604020202020204" pitchFamily="34" charset="0"/>
                          <a:cs typeface="Arial" panose="020B0604020202020204" pitchFamily="34" charset="0"/>
                        </a:rPr>
                        <a:t>8</a:t>
                      </a:r>
                      <a:endParaRPr lang="en-MY"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Tiada kredit bergraduat</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tc>
                  <a:txBody>
                    <a:bodyPr/>
                    <a:lstStyle/>
                    <a:p>
                      <a:pPr>
                        <a:lnSpc>
                          <a:spcPct val="107000"/>
                        </a:lnSpc>
                        <a:spcAft>
                          <a:spcPts val="0"/>
                        </a:spcAft>
                      </a:pPr>
                      <a:r>
                        <a:rPr lang="ms-MY" sz="1400" dirty="0">
                          <a:effectLst/>
                          <a:latin typeface="Arial" panose="020B0604020202020204" pitchFamily="34" charset="0"/>
                          <a:cs typeface="Arial" panose="020B0604020202020204" pitchFamily="34" charset="0"/>
                        </a:rPr>
                        <a:t>Kedoktoran secara penyelidikan</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tc rowSpan="2">
                  <a:txBody>
                    <a:bodyPr/>
                    <a:lstStyle/>
                    <a:p>
                      <a:pPr algn="ctr">
                        <a:lnSpc>
                          <a:spcPct val="107000"/>
                        </a:lnSpc>
                        <a:spcAft>
                          <a:spcPts val="0"/>
                        </a:spcAft>
                      </a:pP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just"/>
                      <a:r>
                        <a:rPr lang="ms-MY" sz="1400" kern="1200" dirty="0" smtClean="0">
                          <a:effectLst/>
                          <a:latin typeface="Arial" panose="020B0604020202020204" pitchFamily="34" charset="0"/>
                          <a:cs typeface="Arial" panose="020B0604020202020204" pitchFamily="34" charset="0"/>
                        </a:rPr>
                        <a:t>Kriteria Kemasukan:</a:t>
                      </a:r>
                      <a:endParaRPr lang="en-MY" sz="1400" kern="1200" dirty="0" smtClean="0">
                        <a:effectLst/>
                        <a:latin typeface="Arial" panose="020B0604020202020204" pitchFamily="34" charset="0"/>
                        <a:cs typeface="Arial" panose="020B0604020202020204" pitchFamily="34" charset="0"/>
                      </a:endParaRPr>
                    </a:p>
                    <a:p>
                      <a:pPr algn="just"/>
                      <a:r>
                        <a:rPr lang="ms-MY" sz="1400" kern="1200" dirty="0" smtClean="0">
                          <a:effectLst/>
                          <a:latin typeface="Arial" panose="020B0604020202020204" pitchFamily="34" charset="0"/>
                          <a:cs typeface="Arial" panose="020B0604020202020204" pitchFamily="34" charset="0"/>
                        </a:rPr>
                        <a:t> </a:t>
                      </a:r>
                      <a:endParaRPr lang="en-MY" sz="1400" kern="1200" dirty="0" smtClean="0">
                        <a:effectLst/>
                        <a:latin typeface="Arial" panose="020B0604020202020204" pitchFamily="34" charset="0"/>
                        <a:cs typeface="Arial" panose="020B0604020202020204" pitchFamily="34" charset="0"/>
                      </a:endParaRPr>
                    </a:p>
                    <a:p>
                      <a:pPr lvl="0" algn="just"/>
                      <a:r>
                        <a:rPr lang="ms-MY" sz="1400" kern="1200" dirty="0" smtClean="0">
                          <a:effectLst/>
                          <a:latin typeface="Arial" panose="020B0604020202020204" pitchFamily="34" charset="0"/>
                          <a:cs typeface="Arial" panose="020B0604020202020204" pitchFamily="34" charset="0"/>
                        </a:rPr>
                        <a:t>Berumur 35 tahun.</a:t>
                      </a:r>
                      <a:endParaRPr lang="en-MY" sz="1400" kern="1200" dirty="0" smtClean="0">
                        <a:effectLst/>
                        <a:latin typeface="Arial" panose="020B0604020202020204" pitchFamily="34" charset="0"/>
                        <a:cs typeface="Arial" panose="020B0604020202020204" pitchFamily="34" charset="0"/>
                      </a:endParaRPr>
                    </a:p>
                    <a:p>
                      <a:pPr lvl="0" algn="just"/>
                      <a:r>
                        <a:rPr lang="ms-MY" sz="1400" kern="1200" dirty="0" smtClean="0">
                          <a:effectLst/>
                          <a:latin typeface="Arial" panose="020B0604020202020204" pitchFamily="34" charset="0"/>
                          <a:cs typeface="Arial" panose="020B0604020202020204" pitchFamily="34" charset="0"/>
                        </a:rPr>
                        <a:t>Mempunyai Sarjana Muda dalam bidang berkaitan atau setara dengannya.</a:t>
                      </a:r>
                      <a:endParaRPr lang="en-MY" sz="1400" kern="1200" dirty="0" smtClean="0">
                        <a:effectLst/>
                        <a:latin typeface="Arial" panose="020B0604020202020204" pitchFamily="34" charset="0"/>
                        <a:cs typeface="Arial" panose="020B0604020202020204" pitchFamily="34" charset="0"/>
                      </a:endParaRPr>
                    </a:p>
                    <a:p>
                      <a:pPr lvl="0" algn="just"/>
                      <a:r>
                        <a:rPr lang="ms-MY" sz="1400" kern="1200" dirty="0" smtClean="0">
                          <a:effectLst/>
                          <a:latin typeface="Arial" panose="020B0604020202020204" pitchFamily="34" charset="0"/>
                          <a:cs typeface="Arial" panose="020B0604020202020204" pitchFamily="34" charset="0"/>
                        </a:rPr>
                        <a:t>Mempunyai lima (5) tahun pengalaman bekerja.</a:t>
                      </a:r>
                      <a:endParaRPr lang="en-MY" sz="1400" kern="1200" dirty="0" smtClean="0">
                        <a:effectLst/>
                        <a:latin typeface="Arial" panose="020B0604020202020204" pitchFamily="34" charset="0"/>
                        <a:cs typeface="Arial" panose="020B0604020202020204" pitchFamily="34" charset="0"/>
                      </a:endParaRPr>
                    </a:p>
                    <a:p>
                      <a:pPr lvl="0" algn="just"/>
                      <a:r>
                        <a:rPr lang="ms-MY" sz="1400" kern="1200" dirty="0" smtClean="0">
                          <a:effectLst/>
                          <a:latin typeface="Arial" panose="020B0604020202020204" pitchFamily="34" charset="0"/>
                          <a:cs typeface="Arial" panose="020B0604020202020204" pitchFamily="34" charset="0"/>
                        </a:rPr>
                        <a:t>Lulus penilaian APEL</a:t>
                      </a:r>
                      <a:endParaRPr lang="en-MY" sz="1400" kern="1200" dirty="0" smtClean="0">
                        <a:effectLst/>
                        <a:latin typeface="Arial" panose="020B0604020202020204" pitchFamily="34" charset="0"/>
                        <a:cs typeface="Arial" panose="020B0604020202020204" pitchFamily="34" charset="0"/>
                      </a:endParaRPr>
                    </a:p>
                    <a:p>
                      <a:pPr algn="just"/>
                      <a:r>
                        <a:rPr lang="ms-MY" sz="1400" kern="1200" dirty="0" smtClean="0">
                          <a:effectLst/>
                          <a:latin typeface="Arial" panose="020B0604020202020204" pitchFamily="34" charset="0"/>
                          <a:cs typeface="Arial" panose="020B0604020202020204" pitchFamily="34" charset="0"/>
                        </a:rPr>
                        <a:t>(tertakluk kepada ketetapan MQA).</a:t>
                      </a:r>
                      <a:endParaRPr lang="en-MY" sz="1400" kern="1200" dirty="0" smtClean="0">
                        <a:effectLst/>
                        <a:latin typeface="Arial" panose="020B0604020202020204" pitchFamily="34" charset="0"/>
                        <a:cs typeface="Arial" panose="020B0604020202020204" pitchFamily="34" charset="0"/>
                      </a:endParaRPr>
                    </a:p>
                    <a:p>
                      <a:pPr algn="ctr">
                        <a:lnSpc>
                          <a:spcPct val="107000"/>
                        </a:lnSpc>
                        <a:spcAft>
                          <a:spcPts val="0"/>
                        </a:spcAft>
                      </a:pP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40000"/>
                        <a:lumOff val="60000"/>
                        <a:alpha val="40000"/>
                      </a:schemeClr>
                    </a:solidFill>
                  </a:tcPr>
                </a:tc>
                <a:extLst>
                  <a:ext uri="{0D108BD9-81ED-4DB2-BD59-A6C34878D82A}">
                    <a16:rowId xmlns:a16="http://schemas.microsoft.com/office/drawing/2014/main" val="10001"/>
                  </a:ext>
                </a:extLst>
              </a:tr>
              <a:tr h="763525">
                <a:tc vMerge="1">
                  <a:txBody>
                    <a:bodyPr/>
                    <a:lstStyle/>
                    <a:p>
                      <a:pPr algn="ctr">
                        <a:lnSpc>
                          <a:spcPct val="107000"/>
                        </a:lnSpc>
                        <a:spcAft>
                          <a:spcPts val="0"/>
                        </a:spcAft>
                      </a:pPr>
                      <a:endParaRPr lang="en-MY"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80</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ms-MY" sz="1400" dirty="0">
                          <a:effectLst/>
                          <a:latin typeface="Arial" panose="020B0604020202020204" pitchFamily="34" charset="0"/>
                          <a:cs typeface="Arial" panose="020B0604020202020204" pitchFamily="34" charset="0"/>
                        </a:rPr>
                        <a:t>Kedoktoran secara mod campuran dan kerja kursus</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algn="ctr">
                        <a:lnSpc>
                          <a:spcPct val="107000"/>
                        </a:lnSpc>
                        <a:spcAft>
                          <a:spcPts val="0"/>
                        </a:spcAft>
                      </a:pPr>
                      <a:endParaRPr lang="en-MY"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algn="ctr">
                        <a:lnSpc>
                          <a:spcPct val="107000"/>
                        </a:lnSpc>
                        <a:spcAft>
                          <a:spcPts val="0"/>
                        </a:spcAft>
                      </a:pPr>
                      <a:endParaRPr lang="en-MY"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19747885"/>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869221114"/>
              </p:ext>
            </p:extLst>
          </p:nvPr>
        </p:nvGraphicFramePr>
        <p:xfrm>
          <a:off x="448966" y="433880"/>
          <a:ext cx="7940659" cy="4392000"/>
        </p:xfrm>
        <a:graphic>
          <a:graphicData uri="http://schemas.openxmlformats.org/drawingml/2006/table">
            <a:tbl>
              <a:tblPr firstRow="1" firstCol="1" bandRow="1">
                <a:tableStyleId>{775DCB02-9BB8-47FD-8907-85C794F793BA}</a:tableStyleId>
              </a:tblPr>
              <a:tblGrid>
                <a:gridCol w="824101">
                  <a:extLst>
                    <a:ext uri="{9D8B030D-6E8A-4147-A177-3AD203B41FA5}">
                      <a16:colId xmlns:a16="http://schemas.microsoft.com/office/drawing/2014/main" val="20000"/>
                    </a:ext>
                  </a:extLst>
                </a:gridCol>
                <a:gridCol w="1436565">
                  <a:extLst>
                    <a:ext uri="{9D8B030D-6E8A-4147-A177-3AD203B41FA5}">
                      <a16:colId xmlns:a16="http://schemas.microsoft.com/office/drawing/2014/main" val="20001"/>
                    </a:ext>
                  </a:extLst>
                </a:gridCol>
                <a:gridCol w="1837393">
                  <a:extLst>
                    <a:ext uri="{9D8B030D-6E8A-4147-A177-3AD203B41FA5}">
                      <a16:colId xmlns:a16="http://schemas.microsoft.com/office/drawing/2014/main" val="20002"/>
                    </a:ext>
                  </a:extLst>
                </a:gridCol>
                <a:gridCol w="920300">
                  <a:extLst>
                    <a:ext uri="{9D8B030D-6E8A-4147-A177-3AD203B41FA5}">
                      <a16:colId xmlns:a16="http://schemas.microsoft.com/office/drawing/2014/main" val="20003"/>
                    </a:ext>
                  </a:extLst>
                </a:gridCol>
                <a:gridCol w="2922300">
                  <a:extLst>
                    <a:ext uri="{9D8B030D-6E8A-4147-A177-3AD203B41FA5}">
                      <a16:colId xmlns:a16="http://schemas.microsoft.com/office/drawing/2014/main" val="20004"/>
                    </a:ext>
                  </a:extLst>
                </a:gridCol>
              </a:tblGrid>
              <a:tr h="732000">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Tahap MQF</a:t>
                      </a:r>
                      <a:endParaRPr lang="en-MY"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Kredit Bergraduat Minimum</a:t>
                      </a:r>
                      <a:endParaRPr lang="en-MY"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Sektor </a:t>
                      </a:r>
                      <a:endParaRPr lang="ms-MY" sz="1400" dirty="0" smtClean="0">
                        <a:effectLst/>
                        <a:latin typeface="Arial" panose="020B0604020202020204" pitchFamily="34" charset="0"/>
                        <a:cs typeface="Arial" panose="020B0604020202020204" pitchFamily="34" charset="0"/>
                      </a:endParaRPr>
                    </a:p>
                    <a:p>
                      <a:pPr algn="ctr">
                        <a:lnSpc>
                          <a:spcPct val="107000"/>
                        </a:lnSpc>
                        <a:spcAft>
                          <a:spcPts val="0"/>
                        </a:spcAft>
                      </a:pPr>
                      <a:r>
                        <a:rPr lang="ms-MY" sz="1400" dirty="0" smtClean="0">
                          <a:effectLst/>
                          <a:latin typeface="Arial" panose="020B0604020202020204" pitchFamily="34" charset="0"/>
                          <a:cs typeface="Arial" panose="020B0604020202020204" pitchFamily="34" charset="0"/>
                        </a:rPr>
                        <a:t>Akademik</a:t>
                      </a:r>
                      <a:endParaRPr lang="en-MY"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Sektor TVET</a:t>
                      </a:r>
                      <a:endParaRPr lang="en-MY"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Pembelajaran Sepanjang Hayat/Kriteria APEL untuk APEL(A)</a:t>
                      </a:r>
                      <a:endParaRPr lang="en-MY"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732000">
                <a:tc rowSpan="5">
                  <a:txBody>
                    <a:bodyPr/>
                    <a:lstStyle/>
                    <a:p>
                      <a:pPr algn="ctr">
                        <a:lnSpc>
                          <a:spcPct val="107000"/>
                        </a:lnSpc>
                        <a:spcAft>
                          <a:spcPts val="0"/>
                        </a:spcAft>
                      </a:pPr>
                      <a:r>
                        <a:rPr lang="en-US" sz="1400" dirty="0" smtClean="0">
                          <a:effectLst/>
                          <a:latin typeface="Arial" panose="020B0604020202020204" pitchFamily="34" charset="0"/>
                          <a:cs typeface="Arial" panose="020B0604020202020204" pitchFamily="34" charset="0"/>
                        </a:rPr>
                        <a:t>7</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Tiada kredit bergraduat</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tc>
                  <a:txBody>
                    <a:bodyPr/>
                    <a:lstStyle/>
                    <a:p>
                      <a:pPr>
                        <a:lnSpc>
                          <a:spcPct val="107000"/>
                        </a:lnSpc>
                        <a:spcAft>
                          <a:spcPts val="0"/>
                        </a:spcAft>
                      </a:pPr>
                      <a:r>
                        <a:rPr lang="ms-MY" sz="1400" dirty="0">
                          <a:effectLst/>
                          <a:latin typeface="Arial" panose="020B0604020202020204" pitchFamily="34" charset="0"/>
                          <a:cs typeface="Arial" panose="020B0604020202020204" pitchFamily="34" charset="0"/>
                        </a:rPr>
                        <a:t>Sarjana secara penyelidikan</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tc rowSpan="5">
                  <a:txBody>
                    <a:bodyPr/>
                    <a:lstStyle/>
                    <a:p>
                      <a:pPr algn="ctr">
                        <a:lnSpc>
                          <a:spcPct val="107000"/>
                        </a:lnSpc>
                        <a:spcAft>
                          <a:spcPts val="0"/>
                        </a:spcAft>
                      </a:pP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5">
                  <a:txBody>
                    <a:bodyPr/>
                    <a:lstStyle/>
                    <a:p>
                      <a:r>
                        <a:rPr lang="ms-MY" sz="1400" kern="1200" dirty="0" smtClean="0">
                          <a:effectLst/>
                          <a:latin typeface="Arial" panose="020B0604020202020204" pitchFamily="34" charset="0"/>
                          <a:cs typeface="Arial" panose="020B0604020202020204" pitchFamily="34" charset="0"/>
                        </a:rPr>
                        <a:t>Kriteria Kemasukan:</a:t>
                      </a:r>
                      <a:endParaRPr lang="en-MY" sz="1400" kern="1200" dirty="0" smtClean="0">
                        <a:effectLst/>
                        <a:latin typeface="Arial" panose="020B0604020202020204" pitchFamily="34" charset="0"/>
                        <a:cs typeface="Arial" panose="020B0604020202020204" pitchFamily="34" charset="0"/>
                      </a:endParaRPr>
                    </a:p>
                    <a:p>
                      <a:pPr lvl="0"/>
                      <a:r>
                        <a:rPr lang="ms-MY" sz="1400" kern="1200" dirty="0" smtClean="0">
                          <a:effectLst/>
                          <a:latin typeface="Arial" panose="020B0604020202020204" pitchFamily="34" charset="0"/>
                          <a:cs typeface="Arial" panose="020B0604020202020204" pitchFamily="34" charset="0"/>
                        </a:rPr>
                        <a:t>Berumur 30 tahun.</a:t>
                      </a:r>
                      <a:endParaRPr lang="en-MY" sz="1400" kern="1200" dirty="0" smtClean="0">
                        <a:effectLst/>
                        <a:latin typeface="Arial" panose="020B0604020202020204" pitchFamily="34" charset="0"/>
                        <a:cs typeface="Arial" panose="020B0604020202020204" pitchFamily="34" charset="0"/>
                      </a:endParaRPr>
                    </a:p>
                    <a:p>
                      <a:pPr lvl="0"/>
                      <a:r>
                        <a:rPr lang="ms-MY" sz="1400" kern="1200" dirty="0" smtClean="0">
                          <a:effectLst/>
                          <a:latin typeface="Arial" panose="020B0604020202020204" pitchFamily="34" charset="0"/>
                          <a:cs typeface="Arial" panose="020B0604020202020204" pitchFamily="34" charset="0"/>
                        </a:rPr>
                        <a:t>Mempunyai STPM/Diploma/setara dengannya. </a:t>
                      </a:r>
                      <a:endParaRPr lang="en-MY" sz="1400" kern="1200" dirty="0" smtClean="0">
                        <a:effectLst/>
                        <a:latin typeface="Arial" panose="020B0604020202020204" pitchFamily="34" charset="0"/>
                        <a:cs typeface="Arial" panose="020B0604020202020204" pitchFamily="34" charset="0"/>
                      </a:endParaRPr>
                    </a:p>
                    <a:p>
                      <a:pPr lvl="0"/>
                      <a:r>
                        <a:rPr lang="ms-MY" sz="1400" kern="1200" dirty="0" smtClean="0">
                          <a:effectLst/>
                          <a:latin typeface="Arial" panose="020B0604020202020204" pitchFamily="34" charset="0"/>
                          <a:cs typeface="Arial" panose="020B0604020202020204" pitchFamily="34" charset="0"/>
                        </a:rPr>
                        <a:t>Mempunyai pengalaman bekerja yang relevan.</a:t>
                      </a:r>
                      <a:endParaRPr lang="en-MY" sz="1400" kern="1200" dirty="0" smtClean="0">
                        <a:effectLst/>
                        <a:latin typeface="Arial" panose="020B0604020202020204" pitchFamily="34" charset="0"/>
                        <a:cs typeface="Arial" panose="020B0604020202020204" pitchFamily="34" charset="0"/>
                      </a:endParaRPr>
                    </a:p>
                    <a:p>
                      <a:r>
                        <a:rPr lang="ms-MY" sz="1400" kern="1200" dirty="0" smtClean="0">
                          <a:effectLst/>
                          <a:latin typeface="Arial" panose="020B0604020202020204" pitchFamily="34" charset="0"/>
                          <a:cs typeface="Arial" panose="020B0604020202020204" pitchFamily="34" charset="0"/>
                        </a:rPr>
                        <a:t>Lulus penilaian APEL.</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extLst>
                  <a:ext uri="{0D108BD9-81ED-4DB2-BD59-A6C34878D82A}">
                    <a16:rowId xmlns:a16="http://schemas.microsoft.com/office/drawing/2014/main" val="10001"/>
                  </a:ext>
                </a:extLst>
              </a:tr>
              <a:tr h="732000">
                <a:tc vMerge="1">
                  <a:txBody>
                    <a:bodyPr/>
                    <a:lstStyle/>
                    <a:p>
                      <a:pPr algn="ctr">
                        <a:lnSpc>
                          <a:spcPct val="107000"/>
                        </a:lnSpc>
                        <a:spcAft>
                          <a:spcPts val="0"/>
                        </a:spcAft>
                      </a:pPr>
                      <a:endParaRPr lang="en-MY"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40</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ms-MY" sz="1400" dirty="0">
                          <a:effectLst/>
                          <a:latin typeface="Arial" panose="020B0604020202020204" pitchFamily="34" charset="0"/>
                          <a:cs typeface="Arial" panose="020B0604020202020204" pitchFamily="34" charset="0"/>
                        </a:rPr>
                        <a:t>Sarjana secara mod campuran dan kerja kursus</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algn="ctr">
                        <a:lnSpc>
                          <a:spcPct val="107000"/>
                        </a:lnSpc>
                        <a:spcAft>
                          <a:spcPts val="0"/>
                        </a:spcAft>
                      </a:pP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algn="ctr">
                        <a:lnSpc>
                          <a:spcPct val="107000"/>
                        </a:lnSpc>
                        <a:spcAft>
                          <a:spcPts val="0"/>
                        </a:spcAft>
                      </a:pP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732000">
                <a:tc vMerge="1">
                  <a:txBody>
                    <a:bodyPr/>
                    <a:lstStyle/>
                    <a:p>
                      <a:pPr algn="ctr">
                        <a:lnSpc>
                          <a:spcPct val="107000"/>
                        </a:lnSpc>
                        <a:spcAft>
                          <a:spcPts val="0"/>
                        </a:spcAft>
                      </a:pPr>
                      <a:endParaRPr lang="en-MY"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40</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tc>
                  <a:txBody>
                    <a:bodyPr/>
                    <a:lstStyle/>
                    <a:p>
                      <a:pPr>
                        <a:lnSpc>
                          <a:spcPct val="107000"/>
                        </a:lnSpc>
                        <a:spcAft>
                          <a:spcPts val="0"/>
                        </a:spcAft>
                      </a:pPr>
                      <a:r>
                        <a:rPr lang="ms-MY" sz="1400" dirty="0">
                          <a:effectLst/>
                          <a:latin typeface="Arial" panose="020B0604020202020204" pitchFamily="34" charset="0"/>
                          <a:cs typeface="Arial" panose="020B0604020202020204" pitchFamily="34" charset="0"/>
                        </a:rPr>
                        <a:t>Sarjana secara kerja kursus</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tc vMerge="1">
                  <a:txBody>
                    <a:bodyPr/>
                    <a:lstStyle/>
                    <a:p>
                      <a:pPr algn="ctr">
                        <a:lnSpc>
                          <a:spcPct val="107000"/>
                        </a:lnSpc>
                        <a:spcAft>
                          <a:spcPts val="0"/>
                        </a:spcAft>
                      </a:pP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algn="ctr">
                        <a:lnSpc>
                          <a:spcPct val="107000"/>
                        </a:lnSpc>
                        <a:spcAft>
                          <a:spcPts val="0"/>
                        </a:spcAft>
                      </a:pP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732000">
                <a:tc vMerge="1">
                  <a:txBody>
                    <a:bodyPr/>
                    <a:lstStyle/>
                    <a:p>
                      <a:pPr algn="ctr">
                        <a:lnSpc>
                          <a:spcPct val="107000"/>
                        </a:lnSpc>
                        <a:spcAft>
                          <a:spcPts val="0"/>
                        </a:spcAft>
                      </a:pPr>
                      <a:endParaRPr lang="en-MY"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a:effectLst/>
                          <a:latin typeface="Arial" panose="020B0604020202020204" pitchFamily="34" charset="0"/>
                          <a:cs typeface="Arial" panose="020B0604020202020204" pitchFamily="34" charset="0"/>
                        </a:rPr>
                        <a:t>30</a:t>
                      </a:r>
                      <a:endParaRPr lang="en-MY"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ms-MY" sz="1400" dirty="0">
                          <a:effectLst/>
                          <a:latin typeface="Arial" panose="020B0604020202020204" pitchFamily="34" charset="0"/>
                          <a:cs typeface="Arial" panose="020B0604020202020204" pitchFamily="34" charset="0"/>
                        </a:rPr>
                        <a:t>Diploma Pascasiswazah</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algn="ctr">
                        <a:lnSpc>
                          <a:spcPct val="107000"/>
                        </a:lnSpc>
                        <a:spcAft>
                          <a:spcPts val="0"/>
                        </a:spcAft>
                      </a:pP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algn="ctr">
                        <a:lnSpc>
                          <a:spcPct val="107000"/>
                        </a:lnSpc>
                        <a:spcAft>
                          <a:spcPts val="0"/>
                        </a:spcAft>
                      </a:pP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732000">
                <a:tc vMerge="1">
                  <a:txBody>
                    <a:bodyPr/>
                    <a:lstStyle/>
                    <a:p>
                      <a:pPr algn="ctr">
                        <a:lnSpc>
                          <a:spcPct val="107000"/>
                        </a:lnSpc>
                        <a:spcAft>
                          <a:spcPts val="0"/>
                        </a:spcAft>
                      </a:pP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20</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tc>
                  <a:txBody>
                    <a:bodyPr/>
                    <a:lstStyle/>
                    <a:p>
                      <a:pPr>
                        <a:lnSpc>
                          <a:spcPct val="107000"/>
                        </a:lnSpc>
                        <a:spcAft>
                          <a:spcPts val="0"/>
                        </a:spcAft>
                      </a:pPr>
                      <a:r>
                        <a:rPr lang="ms-MY" sz="1400" dirty="0">
                          <a:effectLst/>
                          <a:latin typeface="Arial" panose="020B0604020202020204" pitchFamily="34" charset="0"/>
                          <a:cs typeface="Arial" panose="020B0604020202020204" pitchFamily="34" charset="0"/>
                        </a:rPr>
                        <a:t>Sijil Pascasiswazah</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tc vMerge="1">
                  <a:txBody>
                    <a:bodyPr/>
                    <a:lstStyle/>
                    <a:p>
                      <a:pPr algn="ctr">
                        <a:lnSpc>
                          <a:spcPct val="107000"/>
                        </a:lnSpc>
                        <a:spcAft>
                          <a:spcPts val="0"/>
                        </a:spcAft>
                      </a:pP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66895903"/>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HE\Desktop\IMG_28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5054"/>
            <a:ext cx="7196223" cy="44284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OHE\Desktop\IMG_46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403" y="-24235"/>
            <a:ext cx="2870597" cy="2152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471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83225125"/>
              </p:ext>
            </p:extLst>
          </p:nvPr>
        </p:nvGraphicFramePr>
        <p:xfrm>
          <a:off x="601671" y="523529"/>
          <a:ext cx="7940659" cy="3660000"/>
        </p:xfrm>
        <a:graphic>
          <a:graphicData uri="http://schemas.openxmlformats.org/drawingml/2006/table">
            <a:tbl>
              <a:tblPr firstRow="1" firstCol="1" bandRow="1">
                <a:tableStyleId>{775DCB02-9BB8-47FD-8907-85C794F793BA}</a:tableStyleId>
              </a:tblPr>
              <a:tblGrid>
                <a:gridCol w="824101">
                  <a:extLst>
                    <a:ext uri="{9D8B030D-6E8A-4147-A177-3AD203B41FA5}">
                      <a16:colId xmlns:a16="http://schemas.microsoft.com/office/drawing/2014/main" val="20000"/>
                    </a:ext>
                  </a:extLst>
                </a:gridCol>
                <a:gridCol w="1436565">
                  <a:extLst>
                    <a:ext uri="{9D8B030D-6E8A-4147-A177-3AD203B41FA5}">
                      <a16:colId xmlns:a16="http://schemas.microsoft.com/office/drawing/2014/main" val="20001"/>
                    </a:ext>
                  </a:extLst>
                </a:gridCol>
                <a:gridCol w="1837393">
                  <a:extLst>
                    <a:ext uri="{9D8B030D-6E8A-4147-A177-3AD203B41FA5}">
                      <a16:colId xmlns:a16="http://schemas.microsoft.com/office/drawing/2014/main" val="20002"/>
                    </a:ext>
                  </a:extLst>
                </a:gridCol>
                <a:gridCol w="920300">
                  <a:extLst>
                    <a:ext uri="{9D8B030D-6E8A-4147-A177-3AD203B41FA5}">
                      <a16:colId xmlns:a16="http://schemas.microsoft.com/office/drawing/2014/main" val="20003"/>
                    </a:ext>
                  </a:extLst>
                </a:gridCol>
                <a:gridCol w="2922300">
                  <a:extLst>
                    <a:ext uri="{9D8B030D-6E8A-4147-A177-3AD203B41FA5}">
                      <a16:colId xmlns:a16="http://schemas.microsoft.com/office/drawing/2014/main" val="20004"/>
                    </a:ext>
                  </a:extLst>
                </a:gridCol>
              </a:tblGrid>
              <a:tr h="732000">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Tahap MQF</a:t>
                      </a:r>
                      <a:endParaRPr lang="en-MY"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Kredit Bergraduat Minimum</a:t>
                      </a:r>
                      <a:endParaRPr lang="en-MY"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Sektor </a:t>
                      </a:r>
                      <a:endParaRPr lang="ms-MY" sz="1400" dirty="0" smtClean="0">
                        <a:effectLst/>
                        <a:latin typeface="Arial" panose="020B0604020202020204" pitchFamily="34" charset="0"/>
                        <a:cs typeface="Arial" panose="020B0604020202020204" pitchFamily="34" charset="0"/>
                      </a:endParaRPr>
                    </a:p>
                    <a:p>
                      <a:pPr algn="ctr">
                        <a:lnSpc>
                          <a:spcPct val="107000"/>
                        </a:lnSpc>
                        <a:spcAft>
                          <a:spcPts val="0"/>
                        </a:spcAft>
                      </a:pPr>
                      <a:r>
                        <a:rPr lang="ms-MY" sz="1400" dirty="0" smtClean="0">
                          <a:effectLst/>
                          <a:latin typeface="Arial" panose="020B0604020202020204" pitchFamily="34" charset="0"/>
                          <a:cs typeface="Arial" panose="020B0604020202020204" pitchFamily="34" charset="0"/>
                        </a:rPr>
                        <a:t>Akademik</a:t>
                      </a:r>
                      <a:endParaRPr lang="en-MY"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Sektor TVET</a:t>
                      </a:r>
                      <a:endParaRPr lang="en-MY"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Pembelajaran Sepanjang Hayat/Kriteria APEL untuk APEL(A)</a:t>
                      </a:r>
                      <a:endParaRPr lang="en-MY"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732000">
                <a:tc rowSpan="3">
                  <a:txBody>
                    <a:bodyPr/>
                    <a:lstStyle/>
                    <a:p>
                      <a:pPr algn="ctr">
                        <a:lnSpc>
                          <a:spcPct val="107000"/>
                        </a:lnSpc>
                        <a:spcAft>
                          <a:spcPts val="0"/>
                        </a:spcAft>
                      </a:pPr>
                      <a:r>
                        <a:rPr lang="en-US" sz="1400" dirty="0" smtClean="0">
                          <a:effectLst/>
                          <a:latin typeface="Arial" panose="020B0604020202020204" pitchFamily="34" charset="0"/>
                          <a:cs typeface="Arial" panose="020B0604020202020204" pitchFamily="34" charset="0"/>
                        </a:rPr>
                        <a:t>6</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120</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tc>
                  <a:txBody>
                    <a:bodyPr/>
                    <a:lstStyle/>
                    <a:p>
                      <a:pPr>
                        <a:lnSpc>
                          <a:spcPct val="107000"/>
                        </a:lnSpc>
                        <a:spcAft>
                          <a:spcPts val="0"/>
                        </a:spcAft>
                      </a:pPr>
                      <a:r>
                        <a:rPr lang="ms-MY" sz="1400" dirty="0">
                          <a:effectLst/>
                          <a:latin typeface="Arial" panose="020B0604020202020204" pitchFamily="34" charset="0"/>
                          <a:cs typeface="Arial" panose="020B0604020202020204" pitchFamily="34" charset="0"/>
                        </a:rPr>
                        <a:t>Sarjana Muda</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tc rowSpan="3">
                  <a:txBody>
                    <a:bodyPr/>
                    <a:lstStyle/>
                    <a:p>
                      <a:pPr algn="ctr">
                        <a:lnSpc>
                          <a:spcPct val="107000"/>
                        </a:lnSpc>
                        <a:spcAft>
                          <a:spcPts val="0"/>
                        </a:spcAft>
                      </a:pP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3">
                  <a:txBody>
                    <a:bodyPr/>
                    <a:lstStyle/>
                    <a:p>
                      <a:pPr>
                        <a:lnSpc>
                          <a:spcPct val="107000"/>
                        </a:lnSpc>
                        <a:spcAft>
                          <a:spcPts val="0"/>
                        </a:spcAft>
                      </a:pPr>
                      <a:r>
                        <a:rPr lang="ms-MY" sz="1400" dirty="0">
                          <a:effectLst/>
                          <a:latin typeface="Arial" panose="020B0604020202020204" pitchFamily="34" charset="0"/>
                          <a:cs typeface="Arial" panose="020B0604020202020204" pitchFamily="34" charset="0"/>
                        </a:rPr>
                        <a:t>Kriteria Kemasukan:</a:t>
                      </a:r>
                      <a:endParaRPr lang="en-MY" sz="1400" dirty="0">
                        <a:effectLst/>
                        <a:latin typeface="Arial" panose="020B060402020202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ms-MY" sz="1400" dirty="0">
                          <a:effectLst/>
                          <a:latin typeface="Arial" panose="020B0604020202020204" pitchFamily="34" charset="0"/>
                          <a:cs typeface="Arial" panose="020B0604020202020204" pitchFamily="34" charset="0"/>
                        </a:rPr>
                        <a:t>Berumur 21 tahun. </a:t>
                      </a:r>
                      <a:endParaRPr lang="en-MY" sz="1400" dirty="0">
                        <a:effectLst/>
                        <a:latin typeface="Arial" panose="020B060402020202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ms-MY" sz="1400" dirty="0">
                          <a:effectLst/>
                          <a:latin typeface="Arial" panose="020B0604020202020204" pitchFamily="34" charset="0"/>
                          <a:cs typeface="Arial" panose="020B0604020202020204" pitchFamily="34" charset="0"/>
                        </a:rPr>
                        <a:t>Mempunyai pengalaman bekerja yang relevan.</a:t>
                      </a:r>
                      <a:endParaRPr lang="en-MY" sz="1400" dirty="0">
                        <a:effectLst/>
                        <a:latin typeface="Arial" panose="020B060402020202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ms-MY" sz="1400" dirty="0">
                          <a:effectLst/>
                          <a:latin typeface="Arial" panose="020B0604020202020204" pitchFamily="34" charset="0"/>
                          <a:cs typeface="Arial" panose="020B0604020202020204" pitchFamily="34" charset="0"/>
                        </a:rPr>
                        <a:t>Lulus penilaian APEL.</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extLst>
                  <a:ext uri="{0D108BD9-81ED-4DB2-BD59-A6C34878D82A}">
                    <a16:rowId xmlns:a16="http://schemas.microsoft.com/office/drawing/2014/main" val="10001"/>
                  </a:ext>
                </a:extLst>
              </a:tr>
              <a:tr h="732000">
                <a:tc vMerge="1">
                  <a:txBody>
                    <a:bodyPr/>
                    <a:lstStyle/>
                    <a:p>
                      <a:pPr algn="ctr">
                        <a:lnSpc>
                          <a:spcPct val="107000"/>
                        </a:lnSpc>
                        <a:spcAft>
                          <a:spcPts val="0"/>
                        </a:spcAft>
                      </a:pPr>
                      <a:endParaRPr lang="en-MY"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66*</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Diploma Siswazah</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algn="ctr">
                        <a:lnSpc>
                          <a:spcPct val="107000"/>
                        </a:lnSpc>
                        <a:spcAft>
                          <a:spcPts val="0"/>
                        </a:spcAft>
                      </a:pP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MY"/>
                    </a:p>
                  </a:txBody>
                  <a:tcPr/>
                </a:tc>
                <a:extLst>
                  <a:ext uri="{0D108BD9-81ED-4DB2-BD59-A6C34878D82A}">
                    <a16:rowId xmlns:a16="http://schemas.microsoft.com/office/drawing/2014/main" val="10002"/>
                  </a:ext>
                </a:extLst>
              </a:tr>
              <a:tr h="732000">
                <a:tc vMerge="1">
                  <a:txBody>
                    <a:bodyPr/>
                    <a:lstStyle/>
                    <a:p>
                      <a:pPr algn="ctr">
                        <a:lnSpc>
                          <a:spcPct val="107000"/>
                        </a:lnSpc>
                        <a:spcAft>
                          <a:spcPts val="0"/>
                        </a:spcAft>
                      </a:pPr>
                      <a:endParaRPr lang="en-MY"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36*</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tc>
                  <a:txBody>
                    <a:bodyPr/>
                    <a:lstStyle/>
                    <a:p>
                      <a:pP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Sijil Siswazah</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tc vMerge="1">
                  <a:txBody>
                    <a:bodyPr/>
                    <a:lstStyle/>
                    <a:p>
                      <a:pPr algn="ctr">
                        <a:lnSpc>
                          <a:spcPct val="107000"/>
                        </a:lnSpc>
                        <a:spcAft>
                          <a:spcPts val="0"/>
                        </a:spcAft>
                      </a:pP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MY"/>
                    </a:p>
                  </a:txBody>
                  <a:tcPr/>
                </a:tc>
                <a:extLst>
                  <a:ext uri="{0D108BD9-81ED-4DB2-BD59-A6C34878D82A}">
                    <a16:rowId xmlns:a16="http://schemas.microsoft.com/office/drawing/2014/main" val="10003"/>
                  </a:ext>
                </a:extLst>
              </a:tr>
              <a:tr h="732000">
                <a:tc>
                  <a:txBody>
                    <a:bodyPr/>
                    <a:lstStyle/>
                    <a:p>
                      <a:pPr algn="ctr">
                        <a:lnSpc>
                          <a:spcPct val="107000"/>
                        </a:lnSpc>
                        <a:spcAft>
                          <a:spcPts val="0"/>
                        </a:spcAft>
                      </a:pPr>
                      <a:r>
                        <a:rPr lang="en-US" sz="1400" dirty="0" smtClean="0">
                          <a:effectLst/>
                          <a:latin typeface="Arial" panose="020B0604020202020204" pitchFamily="34" charset="0"/>
                          <a:cs typeface="Arial" panose="020B0604020202020204" pitchFamily="34" charset="0"/>
                        </a:rPr>
                        <a:t>5</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40</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40000"/>
                        <a:lumOff val="60000"/>
                      </a:schemeClr>
                    </a:solidFill>
                  </a:tcPr>
                </a:tc>
                <a:tc>
                  <a:txBody>
                    <a:bodyPr/>
                    <a:lstStyle/>
                    <a:p>
                      <a:pP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Diploma Lanjutan</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40000"/>
                        <a:lumOff val="60000"/>
                      </a:schemeClr>
                    </a:solidFill>
                  </a:tcPr>
                </a:tc>
                <a:tc>
                  <a:txBody>
                    <a:bodyPr/>
                    <a:lstStyle/>
                    <a:p>
                      <a:pPr algn="ctr">
                        <a:lnSpc>
                          <a:spcPct val="107000"/>
                        </a:lnSpc>
                        <a:spcAft>
                          <a:spcPts val="0"/>
                        </a:spcAft>
                      </a:pPr>
                      <a:r>
                        <a:rPr lang="en-US" sz="1400" dirty="0" smtClean="0">
                          <a:effectLst/>
                          <a:latin typeface="Arial" panose="020B0604020202020204" pitchFamily="34" charset="0"/>
                          <a:cs typeface="Arial" panose="020B0604020202020204" pitchFamily="34" charset="0"/>
                        </a:rPr>
                        <a:t>5</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79263451"/>
              </p:ext>
            </p:extLst>
          </p:nvPr>
        </p:nvGraphicFramePr>
        <p:xfrm>
          <a:off x="448965" y="4404210"/>
          <a:ext cx="8093365" cy="305410"/>
        </p:xfrm>
        <a:graphic>
          <a:graphicData uri="http://schemas.openxmlformats.org/drawingml/2006/table">
            <a:tbl>
              <a:tblPr firstRow="1" firstCol="1" bandRow="1">
                <a:tableStyleId>{5C22544A-7EE6-4342-B048-85BDC9FD1C3A}</a:tableStyleId>
              </a:tblPr>
              <a:tblGrid>
                <a:gridCol w="399646">
                  <a:extLst>
                    <a:ext uri="{9D8B030D-6E8A-4147-A177-3AD203B41FA5}">
                      <a16:colId xmlns:a16="http://schemas.microsoft.com/office/drawing/2014/main" val="20000"/>
                    </a:ext>
                  </a:extLst>
                </a:gridCol>
                <a:gridCol w="7693719">
                  <a:extLst>
                    <a:ext uri="{9D8B030D-6E8A-4147-A177-3AD203B41FA5}">
                      <a16:colId xmlns:a16="http://schemas.microsoft.com/office/drawing/2014/main" val="20001"/>
                    </a:ext>
                  </a:extLst>
                </a:gridCol>
              </a:tblGrid>
              <a:tr h="305410">
                <a:tc>
                  <a:txBody>
                    <a:bodyPr/>
                    <a:lstStyle/>
                    <a:p>
                      <a:pPr>
                        <a:lnSpc>
                          <a:spcPct val="100000"/>
                        </a:lnSpc>
                        <a:spcAft>
                          <a:spcPts val="0"/>
                        </a:spcAft>
                      </a:pPr>
                      <a:r>
                        <a:rPr lang="ms-MY" sz="1400" b="0" dirty="0">
                          <a:solidFill>
                            <a:srgbClr val="FF0000"/>
                          </a:solidFill>
                          <a:effectLst/>
                          <a:latin typeface="Arial" panose="020B0604020202020204" pitchFamily="34" charset="0"/>
                          <a:cs typeface="Arial" panose="020B0604020202020204" pitchFamily="34" charset="0"/>
                        </a:rPr>
                        <a:t>*</a:t>
                      </a:r>
                      <a:endParaRPr lang="en-MY" sz="1400" b="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0000"/>
                        </a:lnSpc>
                        <a:spcAft>
                          <a:spcPts val="0"/>
                        </a:spcAft>
                      </a:pPr>
                      <a:r>
                        <a:rPr lang="ms-MY" sz="1400" b="0" dirty="0">
                          <a:solidFill>
                            <a:srgbClr val="FF0000"/>
                          </a:solidFill>
                          <a:effectLst/>
                          <a:latin typeface="Arial" panose="020B0604020202020204" pitchFamily="34" charset="0"/>
                          <a:cs typeface="Arial" panose="020B0604020202020204" pitchFamily="34" charset="0"/>
                        </a:rPr>
                        <a:t>merangkumi enam (6) kredit daripada Kelompok U1 Mata Pelajaran Pengajian Umum (MPU)</a:t>
                      </a:r>
                      <a:endParaRPr lang="en-MY" sz="1400" b="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0736774"/>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691381273"/>
              </p:ext>
            </p:extLst>
          </p:nvPr>
        </p:nvGraphicFramePr>
        <p:xfrm>
          <a:off x="448965" y="318982"/>
          <a:ext cx="7940659" cy="4520226"/>
        </p:xfrm>
        <a:graphic>
          <a:graphicData uri="http://schemas.openxmlformats.org/drawingml/2006/table">
            <a:tbl>
              <a:tblPr firstRow="1" firstCol="1" bandRow="1">
                <a:tableStyleId>{775DCB02-9BB8-47FD-8907-85C794F793BA}</a:tableStyleId>
              </a:tblPr>
              <a:tblGrid>
                <a:gridCol w="824101">
                  <a:extLst>
                    <a:ext uri="{9D8B030D-6E8A-4147-A177-3AD203B41FA5}">
                      <a16:colId xmlns:a16="http://schemas.microsoft.com/office/drawing/2014/main" val="20000"/>
                    </a:ext>
                  </a:extLst>
                </a:gridCol>
                <a:gridCol w="1436565">
                  <a:extLst>
                    <a:ext uri="{9D8B030D-6E8A-4147-A177-3AD203B41FA5}">
                      <a16:colId xmlns:a16="http://schemas.microsoft.com/office/drawing/2014/main" val="20001"/>
                    </a:ext>
                  </a:extLst>
                </a:gridCol>
                <a:gridCol w="1837393">
                  <a:extLst>
                    <a:ext uri="{9D8B030D-6E8A-4147-A177-3AD203B41FA5}">
                      <a16:colId xmlns:a16="http://schemas.microsoft.com/office/drawing/2014/main" val="20002"/>
                    </a:ext>
                  </a:extLst>
                </a:gridCol>
                <a:gridCol w="920300">
                  <a:extLst>
                    <a:ext uri="{9D8B030D-6E8A-4147-A177-3AD203B41FA5}">
                      <a16:colId xmlns:a16="http://schemas.microsoft.com/office/drawing/2014/main" val="20003"/>
                    </a:ext>
                  </a:extLst>
                </a:gridCol>
                <a:gridCol w="2922300">
                  <a:extLst>
                    <a:ext uri="{9D8B030D-6E8A-4147-A177-3AD203B41FA5}">
                      <a16:colId xmlns:a16="http://schemas.microsoft.com/office/drawing/2014/main" val="20004"/>
                    </a:ext>
                  </a:extLst>
                </a:gridCol>
              </a:tblGrid>
              <a:tr h="664623">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Tahap MQF</a:t>
                      </a:r>
                      <a:endParaRPr lang="en-MY"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Kredit Bergraduat Minimum</a:t>
                      </a:r>
                      <a:endParaRPr lang="en-MY"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Sektor </a:t>
                      </a:r>
                      <a:endParaRPr lang="ms-MY" sz="1400" dirty="0" smtClean="0">
                        <a:effectLst/>
                        <a:latin typeface="Arial" panose="020B0604020202020204" pitchFamily="34" charset="0"/>
                        <a:cs typeface="Arial" panose="020B0604020202020204" pitchFamily="34" charset="0"/>
                      </a:endParaRPr>
                    </a:p>
                    <a:p>
                      <a:pPr algn="ctr">
                        <a:lnSpc>
                          <a:spcPct val="107000"/>
                        </a:lnSpc>
                        <a:spcAft>
                          <a:spcPts val="0"/>
                        </a:spcAft>
                      </a:pPr>
                      <a:r>
                        <a:rPr lang="ms-MY" sz="1400" dirty="0" smtClean="0">
                          <a:effectLst/>
                          <a:latin typeface="Arial" panose="020B0604020202020204" pitchFamily="34" charset="0"/>
                          <a:cs typeface="Arial" panose="020B0604020202020204" pitchFamily="34" charset="0"/>
                        </a:rPr>
                        <a:t>Akademik</a:t>
                      </a:r>
                      <a:endParaRPr lang="en-MY"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Sektor TVET</a:t>
                      </a:r>
                      <a:endParaRPr lang="en-MY"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Pembelajaran Sepanjang Hayat/Kriteria APEL untuk APEL(A)</a:t>
                      </a:r>
                      <a:endParaRPr lang="en-MY"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409704">
                <a:tc>
                  <a:txBody>
                    <a:bodyPr/>
                    <a:lstStyle/>
                    <a:p>
                      <a:pPr algn="ct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4</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90</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tc>
                  <a:txBody>
                    <a:bodyPr/>
                    <a:lstStyle/>
                    <a:p>
                      <a:pP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Diploma</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tc>
                  <a:txBody>
                    <a:bodyPr/>
                    <a:lstStyle/>
                    <a:p>
                      <a:pPr algn="ct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4</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Bef>
                          <a:spcPts val="0"/>
                        </a:spcBef>
                        <a:spcAft>
                          <a:spcPts val="0"/>
                        </a:spcAft>
                      </a:pPr>
                      <a:r>
                        <a:rPr lang="ms-MY" sz="1400" dirty="0">
                          <a:effectLst/>
                          <a:latin typeface="Arial" panose="020B0604020202020204" pitchFamily="34" charset="0"/>
                          <a:cs typeface="Arial" panose="020B0604020202020204" pitchFamily="34" charset="0"/>
                        </a:rPr>
                        <a:t>Kriteria Kemasukan:</a:t>
                      </a:r>
                      <a:endParaRPr lang="en-MY" sz="1400" dirty="0">
                        <a:effectLst/>
                        <a:latin typeface="Arial" panose="020B0604020202020204" pitchFamily="34" charset="0"/>
                        <a:cs typeface="Arial" panose="020B0604020202020204" pitchFamily="34" charset="0"/>
                      </a:endParaRPr>
                    </a:p>
                    <a:p>
                      <a:pPr marL="342900" lvl="0" indent="-342900">
                        <a:lnSpc>
                          <a:spcPct val="115000"/>
                        </a:lnSpc>
                        <a:spcBef>
                          <a:spcPts val="0"/>
                        </a:spcBef>
                        <a:spcAft>
                          <a:spcPts val="0"/>
                        </a:spcAft>
                        <a:buFont typeface="Symbol" panose="05050102010706020507" pitchFamily="18" charset="2"/>
                        <a:buChar char=""/>
                      </a:pPr>
                      <a:r>
                        <a:rPr lang="ms-MY" sz="1400" dirty="0">
                          <a:effectLst/>
                          <a:latin typeface="Arial" panose="020B0604020202020204" pitchFamily="34" charset="0"/>
                          <a:cs typeface="Arial" panose="020B0604020202020204" pitchFamily="34" charset="0"/>
                        </a:rPr>
                        <a:t>Berumur 20 tahun. </a:t>
                      </a:r>
                      <a:endParaRPr lang="en-MY" sz="1400" dirty="0">
                        <a:effectLst/>
                        <a:latin typeface="Arial" panose="020B0604020202020204" pitchFamily="34" charset="0"/>
                        <a:cs typeface="Arial" panose="020B0604020202020204" pitchFamily="34" charset="0"/>
                      </a:endParaRPr>
                    </a:p>
                    <a:p>
                      <a:pPr marL="342900" lvl="0" indent="-342900">
                        <a:lnSpc>
                          <a:spcPct val="115000"/>
                        </a:lnSpc>
                        <a:spcBef>
                          <a:spcPts val="0"/>
                        </a:spcBef>
                        <a:spcAft>
                          <a:spcPts val="0"/>
                        </a:spcAft>
                        <a:buFont typeface="Symbol" panose="05050102010706020507" pitchFamily="18" charset="2"/>
                        <a:buChar char=""/>
                      </a:pPr>
                      <a:r>
                        <a:rPr lang="ms-MY" sz="1400" dirty="0">
                          <a:effectLst/>
                          <a:latin typeface="Arial" panose="020B0604020202020204" pitchFamily="34" charset="0"/>
                          <a:cs typeface="Arial" panose="020B0604020202020204" pitchFamily="34" charset="0"/>
                        </a:rPr>
                        <a:t>Mempunyai pengalaman bekerja yang relevan.</a:t>
                      </a:r>
                      <a:endParaRPr lang="en-MY" sz="1400" dirty="0">
                        <a:effectLst/>
                        <a:latin typeface="Arial" panose="020B0604020202020204" pitchFamily="34" charset="0"/>
                        <a:cs typeface="Arial" panose="020B0604020202020204" pitchFamily="34" charset="0"/>
                      </a:endParaRPr>
                    </a:p>
                    <a:p>
                      <a:pPr marL="342900" lvl="0" indent="-342900">
                        <a:lnSpc>
                          <a:spcPct val="115000"/>
                        </a:lnSpc>
                        <a:spcBef>
                          <a:spcPts val="0"/>
                        </a:spcBef>
                        <a:spcAft>
                          <a:spcPts val="0"/>
                        </a:spcAft>
                        <a:buFont typeface="Symbol" panose="05050102010706020507" pitchFamily="18" charset="2"/>
                        <a:buChar char=""/>
                      </a:pPr>
                      <a:r>
                        <a:rPr lang="ms-MY" sz="1400" dirty="0">
                          <a:effectLst/>
                          <a:latin typeface="Arial" panose="020B0604020202020204" pitchFamily="34" charset="0"/>
                          <a:cs typeface="Arial" panose="020B0604020202020204" pitchFamily="34" charset="0"/>
                        </a:rPr>
                        <a:t>Lulus penilaian APEL.</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extLst>
                  <a:ext uri="{0D108BD9-81ED-4DB2-BD59-A6C34878D82A}">
                    <a16:rowId xmlns:a16="http://schemas.microsoft.com/office/drawing/2014/main" val="10001"/>
                  </a:ext>
                </a:extLst>
              </a:tr>
              <a:tr h="1409704">
                <a:tc>
                  <a:txBody>
                    <a:bodyPr/>
                    <a:lstStyle/>
                    <a:p>
                      <a:pPr algn="ctr">
                        <a:lnSpc>
                          <a:spcPct val="107000"/>
                        </a:lnSpc>
                        <a:spcBef>
                          <a:spcPts val="300"/>
                        </a:spcBef>
                        <a:spcAft>
                          <a:spcPts val="300"/>
                        </a:spcAft>
                      </a:pPr>
                      <a:r>
                        <a:rPr lang="ms-MY" sz="1400">
                          <a:effectLst/>
                          <a:latin typeface="Arial" panose="020B0604020202020204" pitchFamily="34" charset="0"/>
                          <a:cs typeface="Arial" panose="020B0604020202020204" pitchFamily="34" charset="0"/>
                        </a:rPr>
                        <a:t>3</a:t>
                      </a:r>
                      <a:endParaRPr lang="en-MY"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60</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Sijil</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3</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Bef>
                          <a:spcPts val="0"/>
                        </a:spcBef>
                        <a:spcAft>
                          <a:spcPts val="0"/>
                        </a:spcAft>
                      </a:pPr>
                      <a:r>
                        <a:rPr lang="ms-MY" sz="1400" dirty="0">
                          <a:effectLst/>
                          <a:latin typeface="Arial" panose="020B0604020202020204" pitchFamily="34" charset="0"/>
                          <a:cs typeface="Arial" panose="020B0604020202020204" pitchFamily="34" charset="0"/>
                        </a:rPr>
                        <a:t>Kriteria Kemasukan:</a:t>
                      </a:r>
                      <a:endParaRPr lang="en-MY" sz="1400" dirty="0">
                        <a:effectLst/>
                        <a:latin typeface="Arial" panose="020B0604020202020204" pitchFamily="34" charset="0"/>
                        <a:cs typeface="Arial" panose="020B0604020202020204" pitchFamily="34" charset="0"/>
                      </a:endParaRPr>
                    </a:p>
                    <a:p>
                      <a:pPr marL="342900" lvl="0" indent="-342900">
                        <a:lnSpc>
                          <a:spcPct val="115000"/>
                        </a:lnSpc>
                        <a:spcBef>
                          <a:spcPts val="0"/>
                        </a:spcBef>
                        <a:spcAft>
                          <a:spcPts val="0"/>
                        </a:spcAft>
                        <a:buFont typeface="Symbol" panose="05050102010706020507" pitchFamily="18" charset="2"/>
                        <a:buChar char=""/>
                      </a:pPr>
                      <a:r>
                        <a:rPr lang="ms-MY" sz="1400" dirty="0">
                          <a:effectLst/>
                          <a:latin typeface="Arial" panose="020B0604020202020204" pitchFamily="34" charset="0"/>
                          <a:cs typeface="Arial" panose="020B0604020202020204" pitchFamily="34" charset="0"/>
                        </a:rPr>
                        <a:t>Berumur 19 tahun. </a:t>
                      </a:r>
                      <a:endParaRPr lang="en-MY" sz="1400" dirty="0">
                        <a:effectLst/>
                        <a:latin typeface="Arial" panose="020B0604020202020204" pitchFamily="34" charset="0"/>
                        <a:cs typeface="Arial" panose="020B0604020202020204" pitchFamily="34" charset="0"/>
                      </a:endParaRPr>
                    </a:p>
                    <a:p>
                      <a:pPr marL="342900" lvl="0" indent="-342900">
                        <a:lnSpc>
                          <a:spcPct val="115000"/>
                        </a:lnSpc>
                        <a:spcBef>
                          <a:spcPts val="0"/>
                        </a:spcBef>
                        <a:spcAft>
                          <a:spcPts val="0"/>
                        </a:spcAft>
                        <a:buFont typeface="Symbol" panose="05050102010706020507" pitchFamily="18" charset="2"/>
                        <a:buChar char=""/>
                      </a:pPr>
                      <a:r>
                        <a:rPr lang="ms-MY" sz="1400" dirty="0">
                          <a:effectLst/>
                          <a:latin typeface="Arial" panose="020B0604020202020204" pitchFamily="34" charset="0"/>
                          <a:cs typeface="Arial" panose="020B0604020202020204" pitchFamily="34" charset="0"/>
                        </a:rPr>
                        <a:t>Mempunyai pengalaman bekerja yang relevan.</a:t>
                      </a:r>
                      <a:endParaRPr lang="en-MY" sz="1400" dirty="0">
                        <a:effectLst/>
                        <a:latin typeface="Arial" panose="020B0604020202020204" pitchFamily="34" charset="0"/>
                        <a:cs typeface="Arial" panose="020B0604020202020204" pitchFamily="34" charset="0"/>
                      </a:endParaRPr>
                    </a:p>
                    <a:p>
                      <a:pPr marL="342900" lvl="0" indent="-342900">
                        <a:lnSpc>
                          <a:spcPct val="115000"/>
                        </a:lnSpc>
                        <a:spcBef>
                          <a:spcPts val="0"/>
                        </a:spcBef>
                        <a:spcAft>
                          <a:spcPts val="0"/>
                        </a:spcAft>
                        <a:buFont typeface="Symbol" panose="05050102010706020507" pitchFamily="18" charset="2"/>
                        <a:buChar char=""/>
                      </a:pPr>
                      <a:r>
                        <a:rPr lang="ms-MY" sz="1400" dirty="0">
                          <a:effectLst/>
                          <a:latin typeface="Arial" panose="020B0604020202020204" pitchFamily="34" charset="0"/>
                          <a:cs typeface="Arial" panose="020B0604020202020204" pitchFamily="34" charset="0"/>
                        </a:rPr>
                        <a:t>Lulus penilaian APEL.</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507985">
                <a:tc>
                  <a:txBody>
                    <a:bodyPr/>
                    <a:lstStyle/>
                    <a:p>
                      <a:pPr algn="ct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2</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30</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tc>
                  <a:txBody>
                    <a:bodyPr/>
                    <a:lstStyle/>
                    <a:p>
                      <a:pP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Sijil</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tc>
                  <a:txBody>
                    <a:bodyPr/>
                    <a:lstStyle/>
                    <a:p>
                      <a:pPr algn="ct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2</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342900" lvl="0" indent="-342900">
                        <a:lnSpc>
                          <a:spcPct val="115000"/>
                        </a:lnSpc>
                        <a:spcBef>
                          <a:spcPts val="0"/>
                        </a:spcBef>
                        <a:spcAft>
                          <a:spcPts val="0"/>
                        </a:spcAft>
                        <a:buFont typeface="Symbol" panose="05050102010706020507" pitchFamily="18" charset="2"/>
                        <a:buChar char=""/>
                      </a:pPr>
                      <a:r>
                        <a:rPr lang="ms-MY" sz="1400" kern="1200" dirty="0" smtClean="0">
                          <a:effectLst/>
                          <a:latin typeface="Arial" panose="020B0604020202020204" pitchFamily="34" charset="0"/>
                          <a:cs typeface="Arial" panose="020B0604020202020204" pitchFamily="34" charset="0"/>
                        </a:rPr>
                        <a:t>3R (membaca, menulis dan mengira).</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alpha val="40000"/>
                      </a:schemeClr>
                    </a:solidFill>
                  </a:tcPr>
                </a:tc>
                <a:extLst>
                  <a:ext uri="{0D108BD9-81ED-4DB2-BD59-A6C34878D82A}">
                    <a16:rowId xmlns:a16="http://schemas.microsoft.com/office/drawing/2014/main" val="10003"/>
                  </a:ext>
                </a:extLst>
              </a:tr>
              <a:tr h="507985">
                <a:tc>
                  <a:txBody>
                    <a:bodyPr/>
                    <a:lstStyle/>
                    <a:p>
                      <a:pPr algn="ct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1</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15</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Sijil</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ms-MY" sz="1400" dirty="0">
                          <a:effectLst/>
                          <a:latin typeface="Arial" panose="020B0604020202020204" pitchFamily="34" charset="0"/>
                          <a:cs typeface="Arial" panose="020B0604020202020204" pitchFamily="34" charset="0"/>
                        </a:rPr>
                        <a:t>1</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marL="342900" lvl="0" indent="-342900">
                        <a:lnSpc>
                          <a:spcPct val="115000"/>
                        </a:lnSpc>
                        <a:spcBef>
                          <a:spcPts val="300"/>
                        </a:spcBef>
                        <a:spcAft>
                          <a:spcPts val="300"/>
                        </a:spcAft>
                        <a:buFont typeface="Symbol" panose="05050102010706020507" pitchFamily="18" charset="2"/>
                        <a:buChar char=""/>
                      </a:pP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23058591"/>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248948"/>
            <a:ext cx="8246070" cy="916230"/>
          </a:xfrm>
        </p:spPr>
        <p:txBody>
          <a:bodyPr>
            <a:noAutofit/>
          </a:bodyPr>
          <a:lstStyle/>
          <a:p>
            <a:r>
              <a:rPr lang="ms-MY" sz="2400" b="1" dirty="0">
                <a:solidFill>
                  <a:schemeClr val="bg1"/>
                </a:solidFill>
                <a:effectLst/>
                <a:latin typeface="Arial" panose="020B0604020202020204" pitchFamily="34" charset="0"/>
                <a:cs typeface="Arial" panose="020B0604020202020204" pitchFamily="34" charset="0"/>
              </a:rPr>
              <a:t>REKA BENTUK KURIKULUM </a:t>
            </a:r>
            <a:endParaRPr lang="en-MY" sz="2400" dirty="0">
              <a:solidFill>
                <a:schemeClr val="bg1"/>
              </a:solidFill>
              <a:effectLst/>
              <a:latin typeface="Arial" panose="020B0604020202020204" pitchFamily="34" charset="0"/>
              <a:cs typeface="Arial" panose="020B0604020202020204" pitchFamily="34" charset="0"/>
            </a:endParaRPr>
          </a:p>
        </p:txBody>
      </p:sp>
      <p:sp>
        <p:nvSpPr>
          <p:cNvPr id="2" name="Rectangle 1"/>
          <p:cNvSpPr/>
          <p:nvPr/>
        </p:nvSpPr>
        <p:spPr>
          <a:xfrm>
            <a:off x="4419295" y="1708792"/>
            <a:ext cx="3817625" cy="1015663"/>
          </a:xfrm>
          <a:prstGeom prst="rect">
            <a:avLst/>
          </a:prstGeom>
        </p:spPr>
        <p:txBody>
          <a:bodyPr wrap="square">
            <a:spAutoFit/>
          </a:bodyPr>
          <a:lstStyle/>
          <a:p>
            <a:pPr algn="just"/>
            <a:r>
              <a:rPr lang="ms-MY" sz="2000" dirty="0">
                <a:solidFill>
                  <a:schemeClr val="bg1"/>
                </a:solidFill>
                <a:latin typeface="Arial" panose="020B0604020202020204" pitchFamily="34" charset="0"/>
                <a:ea typeface="Calibri" panose="020F0502020204030204" pitchFamily="34" charset="0"/>
              </a:rPr>
              <a:t>M</a:t>
            </a:r>
            <a:r>
              <a:rPr lang="ms-MY" sz="2000" dirty="0" smtClean="0">
                <a:solidFill>
                  <a:schemeClr val="bg1"/>
                </a:solidFill>
                <a:latin typeface="Arial" panose="020B0604020202020204" pitchFamily="34" charset="0"/>
                <a:ea typeface="Calibri" panose="020F0502020204030204" pitchFamily="34" charset="0"/>
              </a:rPr>
              <a:t>ematuhi </a:t>
            </a:r>
            <a:r>
              <a:rPr lang="ms-MY" sz="2000" dirty="0">
                <a:solidFill>
                  <a:schemeClr val="bg1"/>
                </a:solidFill>
                <a:latin typeface="Arial" panose="020B0604020202020204" pitchFamily="34" charset="0"/>
                <a:ea typeface="Calibri" panose="020F0502020204030204" pitchFamily="34" charset="0"/>
              </a:rPr>
              <a:t>keperluan kredit </a:t>
            </a:r>
            <a:r>
              <a:rPr lang="ms-MY" sz="2000" dirty="0" smtClean="0">
                <a:solidFill>
                  <a:schemeClr val="bg1"/>
                </a:solidFill>
                <a:latin typeface="Arial" panose="020B0604020202020204" pitchFamily="34" charset="0"/>
                <a:ea typeface="Calibri" panose="020F0502020204030204" pitchFamily="34" charset="0"/>
              </a:rPr>
              <a:t>bergraduat </a:t>
            </a:r>
            <a:r>
              <a:rPr lang="ms-MY" sz="2000" dirty="0">
                <a:solidFill>
                  <a:schemeClr val="bg1"/>
                </a:solidFill>
                <a:latin typeface="Arial" panose="020B0604020202020204" pitchFamily="34" charset="0"/>
                <a:ea typeface="Calibri" panose="020F0502020204030204" pitchFamily="34" charset="0"/>
              </a:rPr>
              <a:t>minimum mengikut standard MQF</a:t>
            </a:r>
            <a:endParaRPr lang="en-MY" sz="2000" dirty="0">
              <a:solidFill>
                <a:schemeClr val="bg1"/>
              </a:solidFill>
            </a:endParaRPr>
          </a:p>
        </p:txBody>
      </p:sp>
      <p:sp>
        <p:nvSpPr>
          <p:cNvPr id="6" name="Right Arrow Callout 5"/>
          <p:cNvSpPr/>
          <p:nvPr/>
        </p:nvSpPr>
        <p:spPr>
          <a:xfrm>
            <a:off x="907080" y="1488608"/>
            <a:ext cx="3359510" cy="1374345"/>
          </a:xfrm>
          <a:prstGeom prst="rightArrowCallout">
            <a:avLst/>
          </a:prstGeom>
          <a:solidFill>
            <a:schemeClr val="accent5">
              <a:lumMod val="75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Program </a:t>
            </a:r>
            <a:r>
              <a:rPr lang="en-US" dirty="0" err="1" smtClean="0">
                <a:latin typeface="Arial" panose="020B0604020202020204" pitchFamily="34" charset="0"/>
                <a:cs typeface="Arial" panose="020B0604020202020204" pitchFamily="34" charset="0"/>
              </a:rPr>
              <a:t>Bukan</a:t>
            </a:r>
            <a:endParaRPr lang="en-US" dirty="0" smtClean="0">
              <a:latin typeface="Arial" panose="020B0604020202020204" pitchFamily="34" charset="0"/>
              <a:cs typeface="Arial" panose="020B0604020202020204" pitchFamily="34" charset="0"/>
            </a:endParaRPr>
          </a:p>
          <a:p>
            <a:pPr algn="ctr"/>
            <a:r>
              <a:rPr lang="en-US" dirty="0" err="1" smtClean="0">
                <a:latin typeface="Arial" panose="020B0604020202020204" pitchFamily="34" charset="0"/>
                <a:cs typeface="Arial" panose="020B0604020202020204" pitchFamily="34" charset="0"/>
              </a:rPr>
              <a:t>Profesional</a:t>
            </a:r>
            <a:endParaRPr lang="en-MY" dirty="0">
              <a:latin typeface="Arial" panose="020B0604020202020204" pitchFamily="34" charset="0"/>
              <a:cs typeface="Arial" panose="020B0604020202020204" pitchFamily="34" charset="0"/>
            </a:endParaRPr>
          </a:p>
        </p:txBody>
      </p:sp>
      <p:sp>
        <p:nvSpPr>
          <p:cNvPr id="7" name="Right Arrow Callout 6"/>
          <p:cNvSpPr/>
          <p:nvPr/>
        </p:nvSpPr>
        <p:spPr>
          <a:xfrm>
            <a:off x="907080" y="3222261"/>
            <a:ext cx="3359510" cy="1374345"/>
          </a:xfrm>
          <a:prstGeom prst="rightArrowCallout">
            <a:avLst/>
          </a:prstGeom>
          <a:solidFill>
            <a:schemeClr val="accent4">
              <a:lumMod val="75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Program </a:t>
            </a:r>
            <a:r>
              <a:rPr lang="en-US" dirty="0" err="1" smtClean="0">
                <a:latin typeface="Arial" panose="020B0604020202020204" pitchFamily="34" charset="0"/>
                <a:cs typeface="Arial" panose="020B0604020202020204" pitchFamily="34" charset="0"/>
              </a:rPr>
              <a:t>Profesional</a:t>
            </a:r>
            <a:endParaRPr lang="en-MY" dirty="0">
              <a:latin typeface="Arial" panose="020B0604020202020204" pitchFamily="34" charset="0"/>
              <a:cs typeface="Arial" panose="020B0604020202020204" pitchFamily="34" charset="0"/>
            </a:endParaRPr>
          </a:p>
        </p:txBody>
      </p:sp>
      <p:sp>
        <p:nvSpPr>
          <p:cNvPr id="8" name="Rectangle 7"/>
          <p:cNvSpPr/>
          <p:nvPr/>
        </p:nvSpPr>
        <p:spPr>
          <a:xfrm>
            <a:off x="4419295" y="3414657"/>
            <a:ext cx="3817625" cy="1015663"/>
          </a:xfrm>
          <a:prstGeom prst="rect">
            <a:avLst/>
          </a:prstGeom>
        </p:spPr>
        <p:txBody>
          <a:bodyPr wrap="square">
            <a:spAutoFit/>
          </a:bodyPr>
          <a:lstStyle/>
          <a:p>
            <a:pPr algn="just"/>
            <a:r>
              <a:rPr lang="ms-MY" sz="2000" dirty="0" smtClean="0">
                <a:solidFill>
                  <a:schemeClr val="bg1"/>
                </a:solidFill>
                <a:latin typeface="Arial" panose="020B0604020202020204" pitchFamily="34" charset="0"/>
                <a:ea typeface="Calibri" panose="020F0502020204030204" pitchFamily="34" charset="0"/>
              </a:rPr>
              <a:t>Mematuhi keperluan </a:t>
            </a:r>
            <a:r>
              <a:rPr lang="ms-MY" sz="2000" dirty="0">
                <a:solidFill>
                  <a:schemeClr val="bg1"/>
                </a:solidFill>
                <a:latin typeface="Arial" panose="020B0604020202020204" pitchFamily="34" charset="0"/>
                <a:ea typeface="Calibri" panose="020F0502020204030204" pitchFamily="34" charset="0"/>
              </a:rPr>
              <a:t>yang ditetapkan oleh </a:t>
            </a:r>
            <a:r>
              <a:rPr lang="ms-MY" sz="2000" dirty="0" smtClean="0">
                <a:solidFill>
                  <a:schemeClr val="bg1"/>
                </a:solidFill>
                <a:latin typeface="Arial" panose="020B0604020202020204" pitchFamily="34" charset="0"/>
                <a:ea typeface="Calibri" panose="020F0502020204030204" pitchFamily="34" charset="0"/>
              </a:rPr>
              <a:t>standard badan profesional </a:t>
            </a:r>
            <a:r>
              <a:rPr lang="ms-MY" sz="2000" dirty="0">
                <a:solidFill>
                  <a:schemeClr val="bg1"/>
                </a:solidFill>
                <a:latin typeface="Arial" panose="020B0604020202020204" pitchFamily="34" charset="0"/>
                <a:ea typeface="Calibri" panose="020F0502020204030204" pitchFamily="34" charset="0"/>
              </a:rPr>
              <a:t>berkenaan</a:t>
            </a:r>
            <a:endParaRPr lang="en-MY" sz="2000" dirty="0">
              <a:solidFill>
                <a:schemeClr val="bg1"/>
              </a:solidFill>
            </a:endParaRPr>
          </a:p>
        </p:txBody>
      </p:sp>
    </p:spTree>
    <p:extLst>
      <p:ext uri="{BB962C8B-B14F-4D97-AF65-F5344CB8AC3E}">
        <p14:creationId xmlns:p14="http://schemas.microsoft.com/office/powerpoint/2010/main" val="27219063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448965" y="128470"/>
            <a:ext cx="8246070" cy="916230"/>
          </a:xfrm>
        </p:spPr>
        <p:txBody>
          <a:bodyPr>
            <a:noAutofit/>
          </a:bodyPr>
          <a:lstStyle/>
          <a:p>
            <a:r>
              <a:rPr lang="ms-MY" sz="2000" b="1" dirty="0">
                <a:solidFill>
                  <a:schemeClr val="bg1"/>
                </a:solidFill>
                <a:latin typeface="Arial" panose="020B0604020202020204" pitchFamily="34" charset="0"/>
                <a:ea typeface="Calibri" panose="020F0502020204030204" pitchFamily="34" charset="0"/>
              </a:rPr>
              <a:t>Komponen Kursus Mengikut Keperluan </a:t>
            </a:r>
            <a:r>
              <a:rPr lang="ms-MY" sz="2000" b="1" dirty="0" smtClean="0">
                <a:solidFill>
                  <a:schemeClr val="bg1"/>
                </a:solidFill>
                <a:latin typeface="Arial" panose="020B0604020202020204" pitchFamily="34" charset="0"/>
                <a:ea typeface="Calibri" panose="020F0502020204030204" pitchFamily="34" charset="0"/>
              </a:rPr>
              <a:t>MPTN (1999) dan MQA</a:t>
            </a:r>
            <a:endParaRPr lang="en-MY" sz="2000"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326192689"/>
              </p:ext>
            </p:extLst>
          </p:nvPr>
        </p:nvGraphicFramePr>
        <p:xfrm>
          <a:off x="678023" y="1044699"/>
          <a:ext cx="8017012" cy="3512215"/>
        </p:xfrm>
        <a:graphic>
          <a:graphicData uri="http://schemas.openxmlformats.org/drawingml/2006/table">
            <a:tbl>
              <a:tblPr firstRow="1" firstCol="1" bandRow="1">
                <a:tableStyleId>{793D81CF-94F2-401A-BA57-92F5A7B2D0C5}</a:tableStyleId>
              </a:tblPr>
              <a:tblGrid>
                <a:gridCol w="2034200">
                  <a:extLst>
                    <a:ext uri="{9D8B030D-6E8A-4147-A177-3AD203B41FA5}">
                      <a16:colId xmlns:a16="http://schemas.microsoft.com/office/drawing/2014/main" val="20000"/>
                    </a:ext>
                  </a:extLst>
                </a:gridCol>
                <a:gridCol w="4232430">
                  <a:extLst>
                    <a:ext uri="{9D8B030D-6E8A-4147-A177-3AD203B41FA5}">
                      <a16:colId xmlns:a16="http://schemas.microsoft.com/office/drawing/2014/main" val="20001"/>
                    </a:ext>
                  </a:extLst>
                </a:gridCol>
                <a:gridCol w="1750382">
                  <a:extLst>
                    <a:ext uri="{9D8B030D-6E8A-4147-A177-3AD203B41FA5}">
                      <a16:colId xmlns:a16="http://schemas.microsoft.com/office/drawing/2014/main" val="20002"/>
                    </a:ext>
                  </a:extLst>
                </a:gridCol>
              </a:tblGrid>
              <a:tr h="526832">
                <a:tc>
                  <a:txBody>
                    <a:bodyPr/>
                    <a:lstStyle/>
                    <a:p>
                      <a:pPr algn="ctr">
                        <a:lnSpc>
                          <a:spcPct val="107000"/>
                        </a:lnSpc>
                        <a:spcAft>
                          <a:spcPts val="0"/>
                        </a:spcAft>
                        <a:tabLst>
                          <a:tab pos="495300" algn="l"/>
                        </a:tabLst>
                      </a:pPr>
                      <a:r>
                        <a:rPr lang="ms-MY" sz="1600" dirty="0">
                          <a:effectLst/>
                          <a:latin typeface="Arial" panose="020B0604020202020204" pitchFamily="34" charset="0"/>
                          <a:cs typeface="Arial" panose="020B0604020202020204" pitchFamily="34" charset="0"/>
                        </a:rPr>
                        <a:t>Komponen Kursus</a:t>
                      </a: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tabLst>
                          <a:tab pos="495300" algn="l"/>
                        </a:tabLst>
                      </a:pPr>
                      <a:r>
                        <a:rPr lang="ms-MY" sz="1600" dirty="0">
                          <a:effectLst/>
                          <a:latin typeface="Arial" panose="020B0604020202020204" pitchFamily="34" charset="0"/>
                          <a:cs typeface="Arial" panose="020B0604020202020204" pitchFamily="34" charset="0"/>
                        </a:rPr>
                        <a:t>Tafsiran</a:t>
                      </a: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tabLst>
                          <a:tab pos="495300" algn="l"/>
                        </a:tabLst>
                      </a:pPr>
                      <a:r>
                        <a:rPr lang="ms-MY" sz="1600">
                          <a:effectLst/>
                          <a:latin typeface="Arial" panose="020B0604020202020204" pitchFamily="34" charset="0"/>
                          <a:cs typeface="Arial" panose="020B0604020202020204" pitchFamily="34" charset="0"/>
                        </a:rPr>
                        <a:t>Peratusan (%)</a:t>
                      </a:r>
                      <a:endParaRPr lang="en-MY"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580497">
                <a:tc>
                  <a:txBody>
                    <a:bodyPr/>
                    <a:lstStyle/>
                    <a:p>
                      <a:pPr>
                        <a:lnSpc>
                          <a:spcPct val="107000"/>
                        </a:lnSpc>
                        <a:spcAft>
                          <a:spcPts val="0"/>
                        </a:spcAft>
                      </a:pPr>
                      <a:r>
                        <a:rPr lang="ms-MY" sz="1600" dirty="0">
                          <a:effectLst/>
                          <a:latin typeface="Arial" panose="020B0604020202020204" pitchFamily="34" charset="0"/>
                          <a:cs typeface="Arial" panose="020B0604020202020204" pitchFamily="34" charset="0"/>
                        </a:rPr>
                        <a:t>Kursus Umum</a:t>
                      </a: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108000" marR="68580" marT="0" marB="0" anchor="ctr"/>
                </a:tc>
                <a:tc>
                  <a:txBody>
                    <a:bodyPr/>
                    <a:lstStyle/>
                    <a:p>
                      <a:pPr algn="just">
                        <a:lnSpc>
                          <a:spcPct val="107000"/>
                        </a:lnSpc>
                        <a:spcAft>
                          <a:spcPts val="0"/>
                        </a:spcAft>
                      </a:pPr>
                      <a:r>
                        <a:rPr lang="ms-MY" sz="1600">
                          <a:effectLst/>
                          <a:latin typeface="Arial" panose="020B0604020202020204" pitchFamily="34" charset="0"/>
                          <a:cs typeface="Arial" panose="020B0604020202020204" pitchFamily="34" charset="0"/>
                        </a:rPr>
                        <a:t>Kursus yang ditetapkan oleh KPM (PT) dalam silibus Mata Pelajaran Pengajian Umum (MPU) dan kursus umum yang ditetapkan oleh UA (jika ada) yang wajib diikuti oleh setiap pelajar.</a:t>
                      </a:r>
                      <a:endParaRPr lang="en-MY"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600">
                          <a:effectLst/>
                          <a:latin typeface="Arial" panose="020B0604020202020204" pitchFamily="34" charset="0"/>
                          <a:cs typeface="Arial" panose="020B0604020202020204" pitchFamily="34" charset="0"/>
                        </a:rPr>
                        <a:t>10-20</a:t>
                      </a:r>
                      <a:endParaRPr lang="en-MY"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702443">
                <a:tc>
                  <a:txBody>
                    <a:bodyPr/>
                    <a:lstStyle/>
                    <a:p>
                      <a:pPr>
                        <a:lnSpc>
                          <a:spcPct val="107000"/>
                        </a:lnSpc>
                        <a:spcAft>
                          <a:spcPts val="0"/>
                        </a:spcAft>
                      </a:pPr>
                      <a:r>
                        <a:rPr lang="ms-MY" sz="1600" dirty="0">
                          <a:effectLst/>
                          <a:latin typeface="Arial" panose="020B0604020202020204" pitchFamily="34" charset="0"/>
                          <a:cs typeface="Arial" panose="020B0604020202020204" pitchFamily="34" charset="0"/>
                        </a:rPr>
                        <a:t>Kursus Teras</a:t>
                      </a: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108000" marR="68580" marT="0" marB="0" anchor="ctr"/>
                </a:tc>
                <a:tc>
                  <a:txBody>
                    <a:bodyPr/>
                    <a:lstStyle/>
                    <a:p>
                      <a:pPr algn="just">
                        <a:lnSpc>
                          <a:spcPct val="107000"/>
                        </a:lnSpc>
                        <a:spcAft>
                          <a:spcPts val="0"/>
                        </a:spcAft>
                      </a:pPr>
                      <a:r>
                        <a:rPr lang="ms-MY" sz="1600">
                          <a:effectLst/>
                          <a:latin typeface="Arial" panose="020B0604020202020204" pitchFamily="34" charset="0"/>
                          <a:cs typeface="Arial" panose="020B0604020202020204" pitchFamily="34" charset="0"/>
                        </a:rPr>
                        <a:t>Kursus teras disiplin yang wajib diikuti oleh pelajar.</a:t>
                      </a:r>
                      <a:endParaRPr lang="en-MY"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600">
                          <a:effectLst/>
                          <a:latin typeface="Arial" panose="020B0604020202020204" pitchFamily="34" charset="0"/>
                          <a:cs typeface="Arial" panose="020B0604020202020204" pitchFamily="34" charset="0"/>
                        </a:rPr>
                        <a:t>50-65</a:t>
                      </a:r>
                      <a:endParaRPr lang="en-MY"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702443">
                <a:tc>
                  <a:txBody>
                    <a:bodyPr/>
                    <a:lstStyle/>
                    <a:p>
                      <a:pPr>
                        <a:lnSpc>
                          <a:spcPct val="107000"/>
                        </a:lnSpc>
                        <a:spcAft>
                          <a:spcPts val="0"/>
                        </a:spcAft>
                      </a:pPr>
                      <a:r>
                        <a:rPr lang="ms-MY" sz="1600" dirty="0">
                          <a:effectLst/>
                          <a:latin typeface="Arial" panose="020B0604020202020204" pitchFamily="34" charset="0"/>
                          <a:cs typeface="Arial" panose="020B0604020202020204" pitchFamily="34" charset="0"/>
                        </a:rPr>
                        <a:t>Kursus Elektif</a:t>
                      </a: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108000" marR="68580" marT="0" marB="0" anchor="ctr"/>
                </a:tc>
                <a:tc>
                  <a:txBody>
                    <a:bodyPr/>
                    <a:lstStyle/>
                    <a:p>
                      <a:pPr algn="just">
                        <a:lnSpc>
                          <a:spcPct val="107000"/>
                        </a:lnSpc>
                        <a:spcAft>
                          <a:spcPts val="0"/>
                        </a:spcAft>
                      </a:pPr>
                      <a:r>
                        <a:rPr lang="ms-MY" sz="1600">
                          <a:effectLst/>
                          <a:latin typeface="Arial" panose="020B0604020202020204" pitchFamily="34" charset="0"/>
                          <a:cs typeface="Arial" panose="020B0604020202020204" pitchFamily="34" charset="0"/>
                        </a:rPr>
                        <a:t>Kursus lain yang boleh dipilih oleh pelajar.</a:t>
                      </a:r>
                      <a:endParaRPr lang="en-MY"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600" dirty="0">
                          <a:effectLst/>
                          <a:latin typeface="Arial" panose="020B0604020202020204" pitchFamily="34" charset="0"/>
                          <a:cs typeface="Arial" panose="020B0604020202020204" pitchFamily="34" charset="0"/>
                        </a:rPr>
                        <a:t>25-30</a:t>
                      </a: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66654005"/>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586585"/>
            <a:ext cx="8093365" cy="1525896"/>
          </a:xfrm>
        </p:spPr>
        <p:txBody>
          <a:bodyPr>
            <a:normAutofit/>
          </a:bodyPr>
          <a:lstStyle/>
          <a:p>
            <a:pPr marL="0" indent="0" algn="ctr">
              <a:spcBef>
                <a:spcPts val="0"/>
              </a:spcBef>
              <a:buNone/>
            </a:pPr>
            <a:r>
              <a:rPr lang="ms-MY" sz="2000" dirty="0">
                <a:latin typeface="Arial" panose="020B0604020202020204" pitchFamily="34" charset="0"/>
                <a:cs typeface="Arial" panose="020B0604020202020204" pitchFamily="34" charset="0"/>
              </a:rPr>
              <a:t>UA </a:t>
            </a:r>
            <a:r>
              <a:rPr lang="ms-MY" sz="2000" dirty="0" smtClean="0">
                <a:latin typeface="Arial" panose="020B0604020202020204" pitchFamily="34" charset="0"/>
                <a:cs typeface="Arial" panose="020B0604020202020204" pitchFamily="34" charset="0"/>
              </a:rPr>
              <a:t>disarankan </a:t>
            </a:r>
            <a:r>
              <a:rPr lang="ms-MY" sz="2000" dirty="0">
                <a:latin typeface="Arial" panose="020B0604020202020204" pitchFamily="34" charset="0"/>
                <a:cs typeface="Arial" panose="020B0604020202020204" pitchFamily="34" charset="0"/>
              </a:rPr>
              <a:t>untuk membangunkan program dengan </a:t>
            </a:r>
            <a:endParaRPr lang="ms-MY" sz="2000" dirty="0" smtClean="0">
              <a:latin typeface="Arial" panose="020B0604020202020204" pitchFamily="34" charset="0"/>
              <a:cs typeface="Arial" panose="020B0604020202020204" pitchFamily="34" charset="0"/>
            </a:endParaRPr>
          </a:p>
          <a:p>
            <a:pPr marL="0" indent="0" algn="ctr">
              <a:spcBef>
                <a:spcPts val="0"/>
              </a:spcBef>
              <a:buNone/>
            </a:pPr>
            <a:r>
              <a:rPr lang="ms-MY" sz="2000" u="sng" dirty="0" smtClean="0">
                <a:solidFill>
                  <a:srgbClr val="FFABC9"/>
                </a:solidFill>
                <a:latin typeface="Arial" panose="020B0604020202020204" pitchFamily="34" charset="0"/>
                <a:cs typeface="Arial" panose="020B0604020202020204" pitchFamily="34" charset="0"/>
              </a:rPr>
              <a:t>struktur </a:t>
            </a:r>
            <a:r>
              <a:rPr lang="ms-MY" sz="2000" u="sng" dirty="0">
                <a:solidFill>
                  <a:srgbClr val="FFABC9"/>
                </a:solidFill>
                <a:latin typeface="Arial" panose="020B0604020202020204" pitchFamily="34" charset="0"/>
                <a:cs typeface="Arial" panose="020B0604020202020204" pitchFamily="34" charset="0"/>
              </a:rPr>
              <a:t>kurikulum organik </a:t>
            </a:r>
            <a:r>
              <a:rPr lang="ms-MY" sz="2000" dirty="0">
                <a:latin typeface="Arial" panose="020B0604020202020204" pitchFamily="34" charset="0"/>
                <a:cs typeface="Arial" panose="020B0604020202020204" pitchFamily="34" charset="0"/>
              </a:rPr>
              <a:t>dan </a:t>
            </a:r>
            <a:r>
              <a:rPr lang="ms-MY" sz="2000" u="sng" dirty="0">
                <a:solidFill>
                  <a:srgbClr val="FFFF21"/>
                </a:solidFill>
                <a:latin typeface="Arial" panose="020B0604020202020204" pitchFamily="34" charset="0"/>
                <a:cs typeface="Arial" panose="020B0604020202020204" pitchFamily="34" charset="0"/>
              </a:rPr>
              <a:t>boleh ubah</a:t>
            </a:r>
            <a:endParaRPr lang="en-MY" sz="2000" u="sng" dirty="0">
              <a:solidFill>
                <a:srgbClr val="FFFF21"/>
              </a:solidFill>
              <a:latin typeface="Arial" panose="020B0604020202020204" pitchFamily="34" charset="0"/>
              <a:cs typeface="Arial" panose="020B0604020202020204" pitchFamily="34" charset="0"/>
            </a:endParaRPr>
          </a:p>
        </p:txBody>
      </p:sp>
      <p:sp>
        <p:nvSpPr>
          <p:cNvPr id="4" name="Rectangle 3"/>
          <p:cNvSpPr/>
          <p:nvPr/>
        </p:nvSpPr>
        <p:spPr>
          <a:xfrm>
            <a:off x="553610" y="2582377"/>
            <a:ext cx="3426713" cy="1754326"/>
          </a:xfrm>
          <a:prstGeom prst="rect">
            <a:avLst/>
          </a:prstGeom>
          <a:solidFill>
            <a:srgbClr val="FFABC9"/>
          </a:solidFill>
          <a:ln>
            <a:noFill/>
          </a:ln>
          <a:effectLst>
            <a:glow rad="139700">
              <a:schemeClr val="accent4">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just"/>
            <a:r>
              <a:rPr lang="ms-MY" dirty="0" smtClean="0">
                <a:latin typeface="Arial" panose="020B0604020202020204" pitchFamily="34" charset="0"/>
                <a:ea typeface="Arial" panose="020B0604020202020204" pitchFamily="34" charset="0"/>
              </a:rPr>
              <a:t>Kurikulum </a:t>
            </a:r>
            <a:r>
              <a:rPr lang="ms-MY" dirty="0">
                <a:latin typeface="Arial" panose="020B0604020202020204" pitchFamily="34" charset="0"/>
                <a:ea typeface="Arial" panose="020B0604020202020204" pitchFamily="34" charset="0"/>
              </a:rPr>
              <a:t>yang </a:t>
            </a:r>
            <a:r>
              <a:rPr lang="ms-MY" dirty="0" smtClean="0">
                <a:latin typeface="Arial" panose="020B0604020202020204" pitchFamily="34" charset="0"/>
                <a:ea typeface="Arial" panose="020B0604020202020204" pitchFamily="34" charset="0"/>
              </a:rPr>
              <a:t>direka </a:t>
            </a:r>
            <a:r>
              <a:rPr lang="ms-MY" dirty="0">
                <a:latin typeface="Arial" panose="020B0604020202020204" pitchFamily="34" charset="0"/>
                <a:ea typeface="Arial" panose="020B0604020202020204" pitchFamily="34" charset="0"/>
              </a:rPr>
              <a:t>bentuk dengan ciri-ciri yang membolehkannya berkembang dari semasa ke semasa dengan mengambil kira ilmu pengetahuan </a:t>
            </a:r>
            <a:r>
              <a:rPr lang="ms-MY" dirty="0" smtClean="0">
                <a:latin typeface="Arial" panose="020B0604020202020204" pitchFamily="34" charset="0"/>
                <a:ea typeface="Arial" panose="020B0604020202020204" pitchFamily="34" charset="0"/>
              </a:rPr>
              <a:t>kontemporari.</a:t>
            </a:r>
            <a:endParaRPr lang="en-MY" dirty="0"/>
          </a:p>
        </p:txBody>
      </p:sp>
      <p:sp>
        <p:nvSpPr>
          <p:cNvPr id="5" name="Rectangle 4"/>
          <p:cNvSpPr/>
          <p:nvPr/>
        </p:nvSpPr>
        <p:spPr>
          <a:xfrm>
            <a:off x="4438438" y="2583531"/>
            <a:ext cx="4103892" cy="1754326"/>
          </a:xfrm>
          <a:prstGeom prst="rect">
            <a:avLst/>
          </a:prstGeom>
          <a:solidFill>
            <a:srgbClr val="FFDC4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ms-MY" dirty="0" smtClean="0">
                <a:latin typeface="Arial" panose="020B0604020202020204" pitchFamily="34" charset="0"/>
                <a:ea typeface="Arial" panose="020B0604020202020204" pitchFamily="34" charset="0"/>
              </a:rPr>
              <a:t>Kurikulum yang </a:t>
            </a:r>
            <a:r>
              <a:rPr lang="ms-MY" dirty="0">
                <a:latin typeface="Arial" panose="020B0604020202020204" pitchFamily="34" charset="0"/>
                <a:ea typeface="Arial" panose="020B0604020202020204" pitchFamily="34" charset="0"/>
              </a:rPr>
              <a:t>boleh diubah mengikut perubahan yang berlaku dalam persekitaran pembelajaran dan selaras dengan keperluan industri yang pelbagai serta perkembangan di peringkat </a:t>
            </a:r>
            <a:r>
              <a:rPr lang="ms-MY" dirty="0" smtClean="0">
                <a:latin typeface="Arial" panose="020B0604020202020204" pitchFamily="34" charset="0"/>
                <a:ea typeface="Arial" panose="020B0604020202020204" pitchFamily="34" charset="0"/>
              </a:rPr>
              <a:t>global.</a:t>
            </a:r>
            <a:endParaRPr lang="en-MY" dirty="0"/>
          </a:p>
        </p:txBody>
      </p:sp>
      <p:sp>
        <p:nvSpPr>
          <p:cNvPr id="6" name="Right Arrow 5"/>
          <p:cNvSpPr/>
          <p:nvPr/>
        </p:nvSpPr>
        <p:spPr>
          <a:xfrm rot="7983865">
            <a:off x="2358240" y="1617368"/>
            <a:ext cx="763525" cy="617976"/>
          </a:xfrm>
          <a:prstGeom prst="rightArrow">
            <a:avLst/>
          </a:prstGeom>
          <a:solidFill>
            <a:srgbClr val="FFABC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Right Arrow 6"/>
          <p:cNvSpPr/>
          <p:nvPr/>
        </p:nvSpPr>
        <p:spPr>
          <a:xfrm rot="2811395">
            <a:off x="6108622" y="1617416"/>
            <a:ext cx="763525" cy="617976"/>
          </a:xfrm>
          <a:prstGeom prst="rightArrow">
            <a:avLst/>
          </a:prstGeom>
          <a:solidFill>
            <a:srgbClr val="FFFF2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1271625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4" y="270440"/>
            <a:ext cx="8246071" cy="763525"/>
          </a:xfrm>
        </p:spPr>
        <p:txBody>
          <a:bodyPr>
            <a:normAutofit/>
          </a:bodyPr>
          <a:lstStyle/>
          <a:p>
            <a:r>
              <a:rPr lang="ms-MY" sz="2400" b="1" dirty="0">
                <a:solidFill>
                  <a:schemeClr val="bg1"/>
                </a:solidFill>
                <a:effectLst/>
                <a:latin typeface="Arial" panose="020B0604020202020204" pitchFamily="34" charset="0"/>
                <a:cs typeface="Arial" panose="020B0604020202020204" pitchFamily="34" charset="0"/>
              </a:rPr>
              <a:t>PENAMAAN PROGRAM </a:t>
            </a:r>
            <a:endParaRPr lang="en-MY" sz="2400"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887349" y="1012945"/>
            <a:ext cx="3379241" cy="393530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Rounded Rectangle 10"/>
          <p:cNvSpPr/>
          <p:nvPr/>
        </p:nvSpPr>
        <p:spPr>
          <a:xfrm>
            <a:off x="5182820" y="1012945"/>
            <a:ext cx="3206805" cy="3935309"/>
          </a:xfrm>
          <a:prstGeom prst="roundRect">
            <a:avLst/>
          </a:prstGeom>
          <a:solidFill>
            <a:schemeClr val="accent3">
              <a:lumMod val="20000"/>
              <a:lumOff val="80000"/>
            </a:schemeClr>
          </a:solidFill>
          <a:ln w="28575">
            <a:solidFill>
              <a:schemeClr val="accent3">
                <a:lumMod val="75000"/>
              </a:schemeClr>
            </a:solidFill>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MY"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Rectangle 12"/>
          <p:cNvSpPr/>
          <p:nvPr/>
        </p:nvSpPr>
        <p:spPr>
          <a:xfrm>
            <a:off x="5273317" y="2278491"/>
            <a:ext cx="3035521" cy="923330"/>
          </a:xfrm>
          <a:prstGeom prst="rect">
            <a:avLst/>
          </a:prstGeom>
          <a:solidFill>
            <a:schemeClr val="accent3"/>
          </a:solidFill>
        </p:spPr>
        <p:txBody>
          <a:bodyPr wrap="square" lIns="91440" tIns="45720" rIns="91440" bIns="45720">
            <a:spAutoFit/>
          </a:bodyPr>
          <a:lstStyle/>
          <a:p>
            <a:pPr algn="ct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rPr>
              <a:t>Manual/</a:t>
            </a:r>
            <a:r>
              <a:rPr lang="en-US"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rPr>
              <a:t>Garis</a:t>
            </a: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rPr>
              <a:t> </a:t>
            </a:r>
            <a:r>
              <a:rPr lang="en-US"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rPr>
              <a:t>Panduan</a:t>
            </a: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rPr>
              <a:t> </a:t>
            </a:r>
          </a:p>
          <a:p>
            <a:pPr algn="ctr"/>
            <a:r>
              <a:rPr lang="en-US"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rPr>
              <a:t>Badan</a:t>
            </a: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rPr>
              <a:t> </a:t>
            </a:r>
            <a:r>
              <a:rPr lang="en-US"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rPr>
              <a:t>Profesional</a:t>
            </a: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rPr>
              <a:t> </a:t>
            </a:r>
          </a:p>
          <a:p>
            <a:pPr algn="ct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rPr>
              <a:t>(</a:t>
            </a:r>
            <a:r>
              <a:rPr lang="en-US"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rPr>
              <a:t>jika</a:t>
            </a: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rPr>
              <a:t> </a:t>
            </a:r>
            <a:r>
              <a:rPr lang="en-US"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rPr>
              <a:t>ada</a:t>
            </a: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rPr>
              <a:t>)</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endParaRPr>
          </a:p>
        </p:txBody>
      </p:sp>
      <p:sp>
        <p:nvSpPr>
          <p:cNvPr id="3" name="Up Ribbon 2"/>
          <p:cNvSpPr/>
          <p:nvPr/>
        </p:nvSpPr>
        <p:spPr>
          <a:xfrm>
            <a:off x="3213730" y="3487980"/>
            <a:ext cx="3054100" cy="610820"/>
          </a:xfrm>
          <a:prstGeom prst="ribbon2">
            <a:avLst/>
          </a:prstGeom>
          <a:solidFill>
            <a:schemeClr val="accent5">
              <a:lumMod val="75000"/>
            </a:schemeClr>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bg1"/>
                </a:solidFill>
                <a:latin typeface="Arial" panose="020B0604020202020204" pitchFamily="34" charset="0"/>
                <a:cs typeface="Arial" panose="020B0604020202020204" pitchFamily="34" charset="0"/>
              </a:rPr>
              <a:t>Peranan</a:t>
            </a:r>
            <a:r>
              <a:rPr lang="en-US" sz="1600" dirty="0" smtClean="0">
                <a:solidFill>
                  <a:schemeClr val="bg1"/>
                </a:solidFill>
                <a:latin typeface="Arial" panose="020B0604020202020204" pitchFamily="34" charset="0"/>
                <a:cs typeface="Arial" panose="020B0604020202020204" pitchFamily="34" charset="0"/>
              </a:rPr>
              <a:t> </a:t>
            </a:r>
            <a:r>
              <a:rPr lang="en-US" sz="1600" dirty="0" err="1" smtClean="0">
                <a:solidFill>
                  <a:schemeClr val="bg1"/>
                </a:solidFill>
                <a:latin typeface="Arial" panose="020B0604020202020204" pitchFamily="34" charset="0"/>
                <a:cs typeface="Arial" panose="020B0604020202020204" pitchFamily="34" charset="0"/>
              </a:rPr>
              <a:t>Senat</a:t>
            </a:r>
            <a:r>
              <a:rPr lang="en-US" sz="1600" dirty="0" smtClean="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66561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448965" y="249645"/>
            <a:ext cx="8246070" cy="916230"/>
          </a:xfrm>
        </p:spPr>
        <p:txBody>
          <a:bodyPr>
            <a:noAutofit/>
          </a:bodyPr>
          <a:lstStyle/>
          <a:p>
            <a:r>
              <a:rPr lang="ms-MY" sz="2400" b="1" dirty="0">
                <a:solidFill>
                  <a:schemeClr val="bg1"/>
                </a:solidFill>
                <a:latin typeface="Arial" panose="020B0604020202020204" pitchFamily="34" charset="0"/>
                <a:ea typeface="Calibri" panose="020F0502020204030204" pitchFamily="34" charset="0"/>
              </a:rPr>
              <a:t>Komponen </a:t>
            </a:r>
            <a:r>
              <a:rPr lang="ms-MY" sz="2400" b="1" dirty="0" smtClean="0">
                <a:solidFill>
                  <a:schemeClr val="bg1"/>
                </a:solidFill>
                <a:latin typeface="Arial" panose="020B0604020202020204" pitchFamily="34" charset="0"/>
                <a:ea typeface="Calibri" panose="020F0502020204030204" pitchFamily="34" charset="0"/>
              </a:rPr>
              <a:t>Penamaan Sesuatu Kelayakan</a:t>
            </a:r>
            <a:endParaRPr lang="en-MY" sz="2400" dirty="0">
              <a:solidFill>
                <a:schemeClr val="bg1"/>
              </a:solidFill>
            </a:endParaRPr>
          </a:p>
        </p:txBody>
      </p:sp>
      <p:graphicFrame>
        <p:nvGraphicFramePr>
          <p:cNvPr id="9" name="Diagram 8"/>
          <p:cNvGraphicFramePr/>
          <p:nvPr>
            <p:extLst>
              <p:ext uri="{D42A27DB-BD31-4B8C-83A1-F6EECF244321}">
                <p14:modId xmlns:p14="http://schemas.microsoft.com/office/powerpoint/2010/main" val="2746783548"/>
              </p:ext>
            </p:extLst>
          </p:nvPr>
        </p:nvGraphicFramePr>
        <p:xfrm>
          <a:off x="907080" y="1350110"/>
          <a:ext cx="7177135" cy="3605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2233" y="2703376"/>
            <a:ext cx="906487" cy="906487"/>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999" y="3783269"/>
            <a:ext cx="907681" cy="907681"/>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6999" y="1627359"/>
            <a:ext cx="907681" cy="907681"/>
          </a:xfrm>
          <a:prstGeom prst="rect">
            <a:avLst/>
          </a:prstGeom>
        </p:spPr>
      </p:pic>
    </p:spTree>
    <p:extLst>
      <p:ext uri="{BB962C8B-B14F-4D97-AF65-F5344CB8AC3E}">
        <p14:creationId xmlns:p14="http://schemas.microsoft.com/office/powerpoint/2010/main" val="69137576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44213152"/>
              </p:ext>
            </p:extLst>
          </p:nvPr>
        </p:nvGraphicFramePr>
        <p:xfrm>
          <a:off x="448965" y="281175"/>
          <a:ext cx="8093365" cy="4666609"/>
        </p:xfrm>
        <a:graphic>
          <a:graphicData uri="http://schemas.openxmlformats.org/drawingml/2006/table">
            <a:tbl>
              <a:tblPr firstRow="1" firstCol="1" bandRow="1">
                <a:tableStyleId>{5C22544A-7EE6-4342-B048-85BDC9FD1C3A}</a:tableStyleId>
              </a:tblPr>
              <a:tblGrid>
                <a:gridCol w="2544905">
                  <a:extLst>
                    <a:ext uri="{9D8B030D-6E8A-4147-A177-3AD203B41FA5}">
                      <a16:colId xmlns:a16="http://schemas.microsoft.com/office/drawing/2014/main" val="20000"/>
                    </a:ext>
                  </a:extLst>
                </a:gridCol>
                <a:gridCol w="5548460">
                  <a:extLst>
                    <a:ext uri="{9D8B030D-6E8A-4147-A177-3AD203B41FA5}">
                      <a16:colId xmlns:a16="http://schemas.microsoft.com/office/drawing/2014/main" val="20001"/>
                    </a:ext>
                  </a:extLst>
                </a:gridCol>
              </a:tblGrid>
              <a:tr h="287157">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Perkara</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51596" marR="51596"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Huraian</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51596" marR="51596" marT="0" marB="0" anchor="ctr"/>
                </a:tc>
                <a:extLst>
                  <a:ext uri="{0D108BD9-81ED-4DB2-BD59-A6C34878D82A}">
                    <a16:rowId xmlns:a16="http://schemas.microsoft.com/office/drawing/2014/main" val="10000"/>
                  </a:ext>
                </a:extLst>
              </a:tr>
              <a:tr h="1634902">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Tahap Kelayakan (</a:t>
                      </a:r>
                      <a:r>
                        <a:rPr lang="ms-MY" sz="1400" i="1" dirty="0">
                          <a:effectLst/>
                          <a:latin typeface="Arial" panose="020B0604020202020204" pitchFamily="34" charset="0"/>
                          <a:cs typeface="Arial" panose="020B0604020202020204" pitchFamily="34" charset="0"/>
                        </a:rPr>
                        <a:t>Qualification Level</a:t>
                      </a:r>
                      <a:r>
                        <a:rPr lang="ms-MY" sz="1400" dirty="0">
                          <a:effectLst/>
                          <a:latin typeface="Arial" panose="020B0604020202020204" pitchFamily="34" charset="0"/>
                          <a:cs typeface="Arial" panose="020B0604020202020204" pitchFamily="34" charset="0"/>
                        </a:rPr>
                        <a:t>)</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51596" marR="51596" marT="0" marB="0" anchor="ctr"/>
                </a:tc>
                <a:tc>
                  <a:txBody>
                    <a:bodyPr/>
                    <a:lstStyle/>
                    <a:p>
                      <a:pPr algn="just">
                        <a:lnSpc>
                          <a:spcPct val="107000"/>
                        </a:lnSpc>
                        <a:spcAft>
                          <a:spcPts val="0"/>
                        </a:spcAft>
                      </a:pPr>
                      <a:r>
                        <a:rPr lang="ms-MY" sz="1400" dirty="0" smtClean="0">
                          <a:effectLst/>
                          <a:latin typeface="Arial" panose="020B0604020202020204" pitchFamily="34" charset="0"/>
                          <a:cs typeface="Arial" panose="020B0604020202020204" pitchFamily="34" charset="0"/>
                        </a:rPr>
                        <a:t>Tahap </a:t>
                      </a:r>
                      <a:r>
                        <a:rPr lang="ms-MY" sz="1400" dirty="0">
                          <a:effectLst/>
                          <a:latin typeface="Arial" panose="020B0604020202020204" pitchFamily="34" charset="0"/>
                          <a:cs typeface="Arial" panose="020B0604020202020204" pitchFamily="34" charset="0"/>
                        </a:rPr>
                        <a:t>program akademik bagi sesuatu kelayakan akademik seperti yang dipetakan dalam MQF. Ciri-ciri tahap ini adalah berdasarkan penetapan dalam MQF seperti hasil pembelajaran, kredit bergraduat, beban pembelajaran dan komposisi kemahiran. </a:t>
                      </a:r>
                      <a:endParaRPr lang="en-MY" sz="1400" dirty="0">
                        <a:effectLst/>
                        <a:latin typeface="Arial" panose="020B0604020202020204" pitchFamily="34" charset="0"/>
                        <a:cs typeface="Arial" panose="020B0604020202020204" pitchFamily="34" charset="0"/>
                      </a:endParaRPr>
                    </a:p>
                    <a:p>
                      <a:pPr algn="just">
                        <a:lnSpc>
                          <a:spcPct val="107000"/>
                        </a:lnSpc>
                        <a:spcAft>
                          <a:spcPts val="0"/>
                        </a:spcAft>
                      </a:pPr>
                      <a:r>
                        <a:rPr lang="ms-MY" sz="1400" dirty="0">
                          <a:effectLst/>
                          <a:latin typeface="Arial" panose="020B0604020202020204" pitchFamily="34" charset="0"/>
                          <a:cs typeface="Arial" panose="020B0604020202020204" pitchFamily="34" charset="0"/>
                        </a:rPr>
                        <a:t> </a:t>
                      </a:r>
                      <a:endParaRPr lang="en-MY" sz="1400" dirty="0">
                        <a:effectLst/>
                        <a:latin typeface="Arial" panose="020B0604020202020204" pitchFamily="34" charset="0"/>
                        <a:cs typeface="Arial" panose="020B0604020202020204" pitchFamily="34" charset="0"/>
                      </a:endParaRPr>
                    </a:p>
                    <a:p>
                      <a:pPr algn="just">
                        <a:lnSpc>
                          <a:spcPct val="107000"/>
                        </a:lnSpc>
                        <a:spcAft>
                          <a:spcPts val="0"/>
                        </a:spcAft>
                      </a:pPr>
                      <a:r>
                        <a:rPr lang="ms-MY" sz="1400" dirty="0">
                          <a:effectLst/>
                          <a:latin typeface="Arial" panose="020B0604020202020204" pitchFamily="34" charset="0"/>
                          <a:cs typeface="Arial" panose="020B0604020202020204" pitchFamily="34" charset="0"/>
                        </a:rPr>
                        <a:t>Contohnya tahap Diploma, Sarjana Muda, Kedoktoran dan lain-lain.</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51596" marR="51596" marT="0" marB="0" anchor="ctr"/>
                </a:tc>
                <a:extLst>
                  <a:ext uri="{0D108BD9-81ED-4DB2-BD59-A6C34878D82A}">
                    <a16:rowId xmlns:a16="http://schemas.microsoft.com/office/drawing/2014/main" val="10001"/>
                  </a:ext>
                </a:extLst>
              </a:tr>
              <a:tr h="2744550">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Penunjuk Disiplin Umum (</a:t>
                      </a:r>
                      <a:r>
                        <a:rPr lang="ms-MY" sz="1400" i="1" dirty="0">
                          <a:effectLst/>
                          <a:latin typeface="Arial" panose="020B0604020202020204" pitchFamily="34" charset="0"/>
                          <a:cs typeface="Arial" panose="020B0604020202020204" pitchFamily="34" charset="0"/>
                        </a:rPr>
                        <a:t>Broad Discipline Area</a:t>
                      </a:r>
                      <a:r>
                        <a:rPr lang="ms-MY" sz="1400" dirty="0">
                          <a:effectLst/>
                          <a:latin typeface="Arial" panose="020B0604020202020204" pitchFamily="34" charset="0"/>
                          <a:cs typeface="Arial" panose="020B0604020202020204" pitchFamily="34" charset="0"/>
                        </a:rPr>
                        <a:t>)</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51596" marR="51596" marT="0" marB="0" anchor="ctr"/>
                </a:tc>
                <a:tc>
                  <a:txBody>
                    <a:bodyPr/>
                    <a:lstStyle/>
                    <a:p>
                      <a:pPr algn="just">
                        <a:lnSpc>
                          <a:spcPct val="107000"/>
                        </a:lnSpc>
                        <a:spcAft>
                          <a:spcPts val="0"/>
                        </a:spcAft>
                      </a:pPr>
                      <a:r>
                        <a:rPr lang="ms-MY" sz="1400" dirty="0">
                          <a:effectLst/>
                          <a:latin typeface="Arial" panose="020B0604020202020204" pitchFamily="34" charset="0"/>
                          <a:cs typeface="Arial" panose="020B0604020202020204" pitchFamily="34" charset="0"/>
                        </a:rPr>
                        <a:t>Menyatakan bidang umum sesuatu program akademik. Nama bidang yang diguna pakai mestilah:</a:t>
                      </a:r>
                      <a:endParaRPr lang="en-MY" sz="1400" dirty="0">
                        <a:effectLst/>
                        <a:latin typeface="Arial" panose="020B0604020202020204" pitchFamily="34" charset="0"/>
                        <a:cs typeface="Arial" panose="020B0604020202020204" pitchFamily="34" charset="0"/>
                      </a:endParaRPr>
                    </a:p>
                    <a:p>
                      <a:pPr algn="just">
                        <a:lnSpc>
                          <a:spcPct val="107000"/>
                        </a:lnSpc>
                        <a:spcAft>
                          <a:spcPts val="0"/>
                        </a:spcAft>
                      </a:pPr>
                      <a:r>
                        <a:rPr lang="ms-MY" sz="1400" dirty="0">
                          <a:effectLst/>
                          <a:latin typeface="Arial" panose="020B0604020202020204" pitchFamily="34" charset="0"/>
                          <a:cs typeface="Arial" panose="020B0604020202020204" pitchFamily="34" charset="0"/>
                        </a:rPr>
                        <a:t> </a:t>
                      </a:r>
                      <a:endParaRPr lang="en-MY" sz="14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mj-lt"/>
                        <a:buAutoNum type="romanLcPeriod"/>
                      </a:pPr>
                      <a:r>
                        <a:rPr lang="ms-MY" sz="1400" dirty="0">
                          <a:effectLst/>
                          <a:latin typeface="Arial" panose="020B0604020202020204" pitchFamily="34" charset="0"/>
                          <a:cs typeface="Arial" panose="020B0604020202020204" pitchFamily="34" charset="0"/>
                        </a:rPr>
                        <a:t>tidak menjurus kepada sebarang pengkhususan tetapi menyatakan di mana pengkhususan bidang tersebut boleh dikelompokkan (contohnya, pendidikan dan sastera); dan</a:t>
                      </a:r>
                      <a:endParaRPr lang="en-MY" sz="14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mj-lt"/>
                        <a:buAutoNum type="romanLcPeriod"/>
                      </a:pPr>
                      <a:r>
                        <a:rPr lang="ms-MY" sz="1400" dirty="0">
                          <a:effectLst/>
                          <a:latin typeface="Arial" panose="020B0604020202020204" pitchFamily="34" charset="0"/>
                          <a:cs typeface="Arial" panose="020B0604020202020204" pitchFamily="34" charset="0"/>
                        </a:rPr>
                        <a:t>bidang yang lazim diguna pakai secara meluas sama ada di peringkat tempatan, antarabangsa mahupun profesional. Contohnya Sastera (Arts), Sains (Science), Kejuruteraan (Engineering), Pendidikan (Education), Perniagaan (Business), Undang-undang (Law) dan lain-lain.</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51596" marR="51596"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5931860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47643800"/>
              </p:ext>
            </p:extLst>
          </p:nvPr>
        </p:nvGraphicFramePr>
        <p:xfrm>
          <a:off x="601670" y="281175"/>
          <a:ext cx="8093365" cy="4859767"/>
        </p:xfrm>
        <a:graphic>
          <a:graphicData uri="http://schemas.openxmlformats.org/drawingml/2006/table">
            <a:tbl>
              <a:tblPr firstRow="1" firstCol="1" bandRow="1">
                <a:tableStyleId>{5C22544A-7EE6-4342-B048-85BDC9FD1C3A}</a:tableStyleId>
              </a:tblPr>
              <a:tblGrid>
                <a:gridCol w="2544905">
                  <a:extLst>
                    <a:ext uri="{9D8B030D-6E8A-4147-A177-3AD203B41FA5}">
                      <a16:colId xmlns:a16="http://schemas.microsoft.com/office/drawing/2014/main" val="20000"/>
                    </a:ext>
                  </a:extLst>
                </a:gridCol>
                <a:gridCol w="5548460">
                  <a:extLst>
                    <a:ext uri="{9D8B030D-6E8A-4147-A177-3AD203B41FA5}">
                      <a16:colId xmlns:a16="http://schemas.microsoft.com/office/drawing/2014/main" val="20001"/>
                    </a:ext>
                  </a:extLst>
                </a:gridCol>
              </a:tblGrid>
              <a:tr h="306413">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Perkara</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51596" marR="51596"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Huraian</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51596" marR="51596" marT="0" marB="0" anchor="ctr"/>
                </a:tc>
                <a:extLst>
                  <a:ext uri="{0D108BD9-81ED-4DB2-BD59-A6C34878D82A}">
                    <a16:rowId xmlns:a16="http://schemas.microsoft.com/office/drawing/2014/main" val="10000"/>
                  </a:ext>
                </a:extLst>
              </a:tr>
              <a:tr h="4553354">
                <a:tc>
                  <a:txBody>
                    <a:bodyPr/>
                    <a:lstStyle/>
                    <a:p>
                      <a:pPr algn="ctr">
                        <a:lnSpc>
                          <a:spcPct val="107000"/>
                        </a:lnSpc>
                        <a:spcAft>
                          <a:spcPts val="0"/>
                        </a:spcAft>
                      </a:pP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51596" marR="51596" marT="0" marB="0" anchor="ctr"/>
                </a:tc>
                <a:tc>
                  <a:txBody>
                    <a:bodyPr/>
                    <a:lstStyle/>
                    <a:p>
                      <a:r>
                        <a:rPr lang="ms-MY" sz="1400" b="0" kern="1200" dirty="0" smtClean="0">
                          <a:solidFill>
                            <a:schemeClr val="dk1"/>
                          </a:solidFill>
                          <a:effectLst/>
                          <a:latin typeface="Arial" panose="020B0604020202020204" pitchFamily="34" charset="0"/>
                          <a:ea typeface="+mn-ea"/>
                          <a:cs typeface="Arial" panose="020B0604020202020204" pitchFamily="34" charset="0"/>
                        </a:rPr>
                        <a:t>Nota: Penentuan penunjuk disiplin umum Sastera (</a:t>
                      </a:r>
                      <a:r>
                        <a:rPr lang="ms-MY" sz="1400" b="0" i="1" kern="1200" dirty="0" smtClean="0">
                          <a:solidFill>
                            <a:schemeClr val="dk1"/>
                          </a:solidFill>
                          <a:effectLst/>
                          <a:latin typeface="Arial" panose="020B0604020202020204" pitchFamily="34" charset="0"/>
                          <a:ea typeface="+mn-ea"/>
                          <a:cs typeface="Arial" panose="020B0604020202020204" pitchFamily="34" charset="0"/>
                        </a:rPr>
                        <a:t>Arts</a:t>
                      </a:r>
                      <a:r>
                        <a:rPr lang="ms-MY" sz="1400" b="0" kern="1200" dirty="0" smtClean="0">
                          <a:solidFill>
                            <a:schemeClr val="dk1"/>
                          </a:solidFill>
                          <a:effectLst/>
                          <a:latin typeface="Arial" panose="020B0604020202020204" pitchFamily="34" charset="0"/>
                          <a:ea typeface="+mn-ea"/>
                          <a:cs typeface="Arial" panose="020B0604020202020204" pitchFamily="34" charset="0"/>
                        </a:rPr>
                        <a:t>) atau Sains (</a:t>
                      </a:r>
                      <a:r>
                        <a:rPr lang="ms-MY" sz="1400" b="0" i="1" kern="1200" dirty="0" smtClean="0">
                          <a:solidFill>
                            <a:schemeClr val="dk1"/>
                          </a:solidFill>
                          <a:effectLst/>
                          <a:latin typeface="Arial" panose="020B0604020202020204" pitchFamily="34" charset="0"/>
                          <a:ea typeface="+mn-ea"/>
                          <a:cs typeface="Arial" panose="020B0604020202020204" pitchFamily="34" charset="0"/>
                        </a:rPr>
                        <a:t>Science</a:t>
                      </a:r>
                      <a:r>
                        <a:rPr lang="ms-MY" sz="1400" b="0" kern="1200" dirty="0" smtClean="0">
                          <a:solidFill>
                            <a:schemeClr val="dk1"/>
                          </a:solidFill>
                          <a:effectLst/>
                          <a:latin typeface="Arial" panose="020B0604020202020204" pitchFamily="34" charset="0"/>
                          <a:ea typeface="+mn-ea"/>
                          <a:cs typeface="Arial" panose="020B0604020202020204" pitchFamily="34" charset="0"/>
                        </a:rPr>
                        <a:t>) perlu berdasarkan:</a:t>
                      </a:r>
                      <a:endParaRPr lang="en-MY" sz="1400" b="0" dirty="0" smtClean="0">
                        <a:effectLst/>
                        <a:latin typeface="Arial" panose="020B0604020202020204" pitchFamily="34" charset="0"/>
                        <a:cs typeface="Arial" panose="020B0604020202020204" pitchFamily="34" charset="0"/>
                      </a:endParaRPr>
                    </a:p>
                    <a:p>
                      <a:r>
                        <a:rPr lang="ms-MY" sz="1400" b="0" kern="1200" dirty="0" smtClean="0">
                          <a:solidFill>
                            <a:schemeClr val="dk1"/>
                          </a:solidFill>
                          <a:effectLst/>
                          <a:latin typeface="Arial" panose="020B0604020202020204" pitchFamily="34" charset="0"/>
                          <a:ea typeface="+mn-ea"/>
                          <a:cs typeface="Arial" panose="020B0604020202020204" pitchFamily="34" charset="0"/>
                        </a:rPr>
                        <a:t> </a:t>
                      </a:r>
                      <a:endParaRPr lang="en-MY" sz="1400" b="0" dirty="0" smtClean="0">
                        <a:effectLst/>
                        <a:latin typeface="Arial" panose="020B0604020202020204" pitchFamily="34" charset="0"/>
                        <a:cs typeface="Arial" panose="020B0604020202020204" pitchFamily="34" charset="0"/>
                      </a:endParaRPr>
                    </a:p>
                    <a:p>
                      <a:pPr lvl="0"/>
                      <a:r>
                        <a:rPr lang="ms-MY" sz="1400" b="0" kern="1200" dirty="0" smtClean="0">
                          <a:solidFill>
                            <a:schemeClr val="dk1"/>
                          </a:solidFill>
                          <a:effectLst/>
                          <a:latin typeface="Arial" panose="020B0604020202020204" pitchFamily="34" charset="0"/>
                          <a:ea typeface="+mn-ea"/>
                          <a:cs typeface="Arial" panose="020B0604020202020204" pitchFamily="34" charset="0"/>
                        </a:rPr>
                        <a:t>Kandungan utama kurikulum program pengajian:</a:t>
                      </a:r>
                      <a:endParaRPr lang="en-MY" sz="1400" b="0" dirty="0" smtClean="0">
                        <a:effectLst/>
                        <a:latin typeface="Arial" panose="020B0604020202020204" pitchFamily="34" charset="0"/>
                        <a:cs typeface="Arial" panose="020B0604020202020204" pitchFamily="34" charset="0"/>
                      </a:endParaRPr>
                    </a:p>
                    <a:p>
                      <a:r>
                        <a:rPr lang="ms-MY" sz="1400" b="0" kern="1200" dirty="0" smtClean="0">
                          <a:solidFill>
                            <a:schemeClr val="dk1"/>
                          </a:solidFill>
                          <a:effectLst/>
                          <a:latin typeface="Arial" panose="020B0604020202020204" pitchFamily="34" charset="0"/>
                          <a:ea typeface="+mn-ea"/>
                          <a:cs typeface="Arial" panose="020B0604020202020204" pitchFamily="34" charset="0"/>
                        </a:rPr>
                        <a:t> </a:t>
                      </a:r>
                      <a:endParaRPr lang="en-MY" sz="1400" b="0" dirty="0" smtClean="0">
                        <a:effectLst/>
                        <a:latin typeface="Arial" panose="020B0604020202020204" pitchFamily="34" charset="0"/>
                        <a:cs typeface="Arial" panose="020B0604020202020204" pitchFamily="34" charset="0"/>
                      </a:endParaRPr>
                    </a:p>
                    <a:p>
                      <a:pPr lvl="0"/>
                      <a:r>
                        <a:rPr lang="ms-MY" sz="1400" b="0" kern="1200" dirty="0" smtClean="0">
                          <a:solidFill>
                            <a:schemeClr val="dk1"/>
                          </a:solidFill>
                          <a:effectLst/>
                          <a:latin typeface="Arial" panose="020B0604020202020204" pitchFamily="34" charset="0"/>
                          <a:ea typeface="+mn-ea"/>
                          <a:cs typeface="Arial" panose="020B0604020202020204" pitchFamily="34" charset="0"/>
                        </a:rPr>
                        <a:t>Bagi disiplin umum Sastera, kandungan utama kurikulum haruslah terdiri daripada kursus sains sosial dan kemanusiaan.</a:t>
                      </a:r>
                      <a:r>
                        <a:rPr lang="ms-MY" sz="1400" b="0" i="1" kern="1200" dirty="0" smtClean="0">
                          <a:solidFill>
                            <a:schemeClr val="dk1"/>
                          </a:solidFill>
                          <a:effectLst/>
                          <a:latin typeface="Arial" panose="020B0604020202020204" pitchFamily="34" charset="0"/>
                          <a:ea typeface="+mn-ea"/>
                          <a:cs typeface="Arial" panose="020B0604020202020204" pitchFamily="34" charset="0"/>
                        </a:rPr>
                        <a:t> </a:t>
                      </a:r>
                      <a:r>
                        <a:rPr lang="ms-MY" sz="1400" b="0" kern="1200" dirty="0" smtClean="0">
                          <a:solidFill>
                            <a:schemeClr val="dk1"/>
                          </a:solidFill>
                          <a:effectLst/>
                          <a:latin typeface="Arial" panose="020B0604020202020204" pitchFamily="34" charset="0"/>
                          <a:ea typeface="+mn-ea"/>
                          <a:cs typeface="Arial" panose="020B0604020202020204" pitchFamily="34" charset="0"/>
                        </a:rPr>
                        <a:t>Contohnya bahasa, sastera, seni, muzik, sejarah, geografi, sosiologi, antropologi dan lain-lain.</a:t>
                      </a:r>
                      <a:endParaRPr lang="en-MY" sz="1400" b="0" dirty="0" smtClean="0">
                        <a:effectLst/>
                        <a:latin typeface="Arial" panose="020B0604020202020204" pitchFamily="34" charset="0"/>
                        <a:cs typeface="Arial" panose="020B0604020202020204" pitchFamily="34" charset="0"/>
                      </a:endParaRPr>
                    </a:p>
                    <a:p>
                      <a:r>
                        <a:rPr lang="ms-MY" sz="1400" b="0" kern="1200" dirty="0" smtClean="0">
                          <a:solidFill>
                            <a:schemeClr val="dk1"/>
                          </a:solidFill>
                          <a:effectLst/>
                          <a:latin typeface="Arial" panose="020B0604020202020204" pitchFamily="34" charset="0"/>
                          <a:ea typeface="+mn-ea"/>
                          <a:cs typeface="Arial" panose="020B0604020202020204" pitchFamily="34" charset="0"/>
                        </a:rPr>
                        <a:t> </a:t>
                      </a:r>
                      <a:endParaRPr lang="en-MY" sz="1400" b="0" dirty="0" smtClean="0">
                        <a:effectLst/>
                        <a:latin typeface="Arial" panose="020B0604020202020204" pitchFamily="34" charset="0"/>
                        <a:cs typeface="Arial" panose="020B0604020202020204" pitchFamily="34" charset="0"/>
                      </a:endParaRPr>
                    </a:p>
                    <a:p>
                      <a:pPr lvl="0"/>
                      <a:r>
                        <a:rPr lang="ms-MY" sz="1400" b="0" kern="1200" dirty="0" smtClean="0">
                          <a:solidFill>
                            <a:schemeClr val="dk1"/>
                          </a:solidFill>
                          <a:effectLst/>
                          <a:latin typeface="Arial" panose="020B0604020202020204" pitchFamily="34" charset="0"/>
                          <a:ea typeface="+mn-ea"/>
                          <a:cs typeface="Arial" panose="020B0604020202020204" pitchFamily="34" charset="0"/>
                        </a:rPr>
                        <a:t>Bagi disiplin umum Sains, kandungan utama kurikulum haruslah terdiri daripada kursus sains, matematik/statistik dan teknikal. Contohnya, sains komputer, sains aktuari, kejururawatan, fizik, kimia, matematik, botani, zoologi dan lain-lain.</a:t>
                      </a:r>
                      <a:endParaRPr lang="en-MY" sz="1400" b="0" dirty="0" smtClean="0">
                        <a:effectLst/>
                        <a:latin typeface="Arial" panose="020B0604020202020204" pitchFamily="34" charset="0"/>
                        <a:cs typeface="Arial" panose="020B0604020202020204" pitchFamily="34" charset="0"/>
                      </a:endParaRPr>
                    </a:p>
                    <a:p>
                      <a:r>
                        <a:rPr lang="ms-MY" sz="1400" b="0" kern="1200" dirty="0" smtClean="0">
                          <a:solidFill>
                            <a:schemeClr val="dk1"/>
                          </a:solidFill>
                          <a:effectLst/>
                          <a:latin typeface="Arial" panose="020B0604020202020204" pitchFamily="34" charset="0"/>
                          <a:ea typeface="+mn-ea"/>
                          <a:cs typeface="Arial" panose="020B0604020202020204" pitchFamily="34" charset="0"/>
                        </a:rPr>
                        <a:t> </a:t>
                      </a:r>
                      <a:endParaRPr lang="en-MY" sz="1400" b="0" dirty="0" smtClean="0">
                        <a:effectLst/>
                        <a:latin typeface="Arial" panose="020B0604020202020204" pitchFamily="34" charset="0"/>
                        <a:cs typeface="Arial" panose="020B0604020202020204" pitchFamily="34" charset="0"/>
                      </a:endParaRPr>
                    </a:p>
                    <a:p>
                      <a:pPr lvl="0"/>
                      <a:r>
                        <a:rPr lang="ms-MY" sz="1400" b="0" kern="1200" dirty="0" smtClean="0">
                          <a:solidFill>
                            <a:schemeClr val="dk1"/>
                          </a:solidFill>
                          <a:effectLst/>
                          <a:latin typeface="Arial" panose="020B0604020202020204" pitchFamily="34" charset="0"/>
                          <a:ea typeface="+mn-ea"/>
                          <a:cs typeface="Arial" panose="020B0604020202020204" pitchFamily="34" charset="0"/>
                        </a:rPr>
                        <a:t>Struktur program pengajian:</a:t>
                      </a:r>
                      <a:endParaRPr lang="en-MY" sz="1400" b="0" dirty="0" smtClean="0">
                        <a:effectLst/>
                        <a:latin typeface="Arial" panose="020B0604020202020204" pitchFamily="34" charset="0"/>
                        <a:cs typeface="Arial" panose="020B0604020202020204" pitchFamily="34" charset="0"/>
                      </a:endParaRPr>
                    </a:p>
                    <a:p>
                      <a:r>
                        <a:rPr lang="ms-MY" sz="1400" b="0" kern="1200" dirty="0" smtClean="0">
                          <a:solidFill>
                            <a:schemeClr val="dk1"/>
                          </a:solidFill>
                          <a:effectLst/>
                          <a:latin typeface="Arial" panose="020B0604020202020204" pitchFamily="34" charset="0"/>
                          <a:ea typeface="+mn-ea"/>
                          <a:cs typeface="Arial" panose="020B0604020202020204" pitchFamily="34" charset="0"/>
                        </a:rPr>
                        <a:t> </a:t>
                      </a:r>
                      <a:endParaRPr lang="en-MY" sz="1400" b="0" dirty="0" smtClean="0">
                        <a:effectLst/>
                        <a:latin typeface="Arial" panose="020B0604020202020204" pitchFamily="34" charset="0"/>
                        <a:cs typeface="Arial" panose="020B0604020202020204" pitchFamily="34" charset="0"/>
                      </a:endParaRPr>
                    </a:p>
                    <a:p>
                      <a:r>
                        <a:rPr lang="ms-MY" sz="1400" b="0" kern="1200" dirty="0" smtClean="0">
                          <a:solidFill>
                            <a:schemeClr val="dk1"/>
                          </a:solidFill>
                          <a:effectLst/>
                          <a:latin typeface="Arial" panose="020B0604020202020204" pitchFamily="34" charset="0"/>
                          <a:ea typeface="+mn-ea"/>
                          <a:cs typeface="Arial" panose="020B0604020202020204" pitchFamily="34" charset="0"/>
                        </a:rPr>
                        <a:t>Program pengajian tahap Sarjana secara mod campuran dan penyelidikan sahaja boleh menggunakan penunjuk disiplin umum Sains bagi bidang pengajian selain bidang Sains.</a:t>
                      </a:r>
                      <a:endParaRPr lang="en-MY" sz="1400" b="0" dirty="0">
                        <a:effectLst/>
                        <a:latin typeface="Arial" panose="020B0604020202020204" pitchFamily="34" charset="0"/>
                        <a:ea typeface="Calibri" panose="020F0502020204030204" pitchFamily="34" charset="0"/>
                        <a:cs typeface="Arial" panose="020B0604020202020204" pitchFamily="34" charset="0"/>
                      </a:endParaRPr>
                    </a:p>
                  </a:txBody>
                  <a:tcPr marL="51596" marR="51596"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2661014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3525844"/>
              </p:ext>
            </p:extLst>
          </p:nvPr>
        </p:nvGraphicFramePr>
        <p:xfrm>
          <a:off x="448965" y="1350110"/>
          <a:ext cx="8093365" cy="1863185"/>
        </p:xfrm>
        <a:graphic>
          <a:graphicData uri="http://schemas.openxmlformats.org/drawingml/2006/table">
            <a:tbl>
              <a:tblPr firstRow="1" firstCol="1" bandRow="1">
                <a:tableStyleId>{5C22544A-7EE6-4342-B048-85BDC9FD1C3A}</a:tableStyleId>
              </a:tblPr>
              <a:tblGrid>
                <a:gridCol w="2544905">
                  <a:extLst>
                    <a:ext uri="{9D8B030D-6E8A-4147-A177-3AD203B41FA5}">
                      <a16:colId xmlns:a16="http://schemas.microsoft.com/office/drawing/2014/main" val="20000"/>
                    </a:ext>
                  </a:extLst>
                </a:gridCol>
                <a:gridCol w="5548460">
                  <a:extLst>
                    <a:ext uri="{9D8B030D-6E8A-4147-A177-3AD203B41FA5}">
                      <a16:colId xmlns:a16="http://schemas.microsoft.com/office/drawing/2014/main" val="20001"/>
                    </a:ext>
                  </a:extLst>
                </a:gridCol>
              </a:tblGrid>
              <a:tr h="0">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Perkara</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51596" marR="51596"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Huraian</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51596" marR="51596" marT="0" marB="0" anchor="ctr"/>
                </a:tc>
                <a:extLst>
                  <a:ext uri="{0D108BD9-81ED-4DB2-BD59-A6C34878D82A}">
                    <a16:rowId xmlns:a16="http://schemas.microsoft.com/office/drawing/2014/main" val="10000"/>
                  </a:ext>
                </a:extLst>
              </a:tr>
              <a:tr h="1634902">
                <a:tc>
                  <a:txBody>
                    <a:bodyPr/>
                    <a:lstStyle/>
                    <a:p>
                      <a:pPr algn="ctr">
                        <a:lnSpc>
                          <a:spcPct val="107000"/>
                        </a:lnSpc>
                        <a:spcAft>
                          <a:spcPts val="0"/>
                        </a:spcAft>
                      </a:pPr>
                      <a:r>
                        <a:rPr lang="ms-MY" sz="1400" dirty="0">
                          <a:effectLst/>
                          <a:latin typeface="Arial" panose="020B0604020202020204" pitchFamily="34" charset="0"/>
                          <a:ea typeface="Calibri" panose="020F0502020204030204" pitchFamily="34" charset="0"/>
                          <a:cs typeface="Arial" panose="020B0604020202020204" pitchFamily="34" charset="0"/>
                        </a:rPr>
                        <a:t>Penunjuk Bidang </a:t>
                      </a:r>
                      <a:endParaRPr lang="ms-MY" sz="14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ms-MY" sz="1400" dirty="0" smtClean="0">
                          <a:effectLst/>
                          <a:latin typeface="Arial" panose="020B0604020202020204" pitchFamily="34" charset="0"/>
                          <a:ea typeface="Calibri" panose="020F0502020204030204" pitchFamily="34" charset="0"/>
                          <a:cs typeface="Arial" panose="020B0604020202020204" pitchFamily="34" charset="0"/>
                        </a:rPr>
                        <a:t>(</a:t>
                      </a:r>
                      <a:r>
                        <a:rPr lang="ms-MY" sz="1400" i="1" dirty="0">
                          <a:effectLst/>
                          <a:latin typeface="Arial" panose="020B0604020202020204" pitchFamily="34" charset="0"/>
                          <a:ea typeface="Calibri" panose="020F0502020204030204" pitchFamily="34" charset="0"/>
                          <a:cs typeface="Arial" panose="020B0604020202020204" pitchFamily="34" charset="0"/>
                        </a:rPr>
                        <a:t>Qualifier</a:t>
                      </a:r>
                      <a:r>
                        <a:rPr lang="ms-MY" sz="1400" dirty="0">
                          <a:effectLst/>
                          <a:latin typeface="Arial" panose="020B0604020202020204" pitchFamily="34" charset="0"/>
                          <a:ea typeface="Calibri" panose="020F0502020204030204" pitchFamily="34" charset="0"/>
                          <a:cs typeface="Arial" panose="020B0604020202020204" pitchFamily="34" charset="0"/>
                        </a:rPr>
                        <a:t>)</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0"/>
                        </a:spcAft>
                      </a:pPr>
                      <a:r>
                        <a:rPr lang="ms-MY" sz="1400" b="0" dirty="0">
                          <a:effectLst/>
                          <a:latin typeface="Arial" panose="020B0604020202020204" pitchFamily="34" charset="0"/>
                          <a:cs typeface="Arial" panose="020B0604020202020204" pitchFamily="34" charset="0"/>
                        </a:rPr>
                        <a:t>Penyataan tentang bidang utama program yang melambangkan 50% hingga 65% pengetahuan dalam bidang tersebut. Contoh:</a:t>
                      </a:r>
                      <a:endParaRPr lang="en-MY" sz="1400" b="0" dirty="0">
                        <a:effectLst/>
                        <a:latin typeface="Arial" panose="020B0604020202020204" pitchFamily="34" charset="0"/>
                        <a:cs typeface="Arial" panose="020B0604020202020204" pitchFamily="34" charset="0"/>
                      </a:endParaRPr>
                    </a:p>
                    <a:p>
                      <a:pPr algn="just">
                        <a:lnSpc>
                          <a:spcPct val="107000"/>
                        </a:lnSpc>
                        <a:spcAft>
                          <a:spcPts val="0"/>
                        </a:spcAft>
                      </a:pPr>
                      <a:r>
                        <a:rPr lang="ms-MY" sz="1400" b="0" dirty="0">
                          <a:effectLst/>
                          <a:latin typeface="Arial" panose="020B0604020202020204" pitchFamily="34" charset="0"/>
                          <a:cs typeface="Arial" panose="020B0604020202020204" pitchFamily="34" charset="0"/>
                        </a:rPr>
                        <a:t> </a:t>
                      </a:r>
                      <a:endParaRPr lang="en-MY" sz="1400" b="0" dirty="0">
                        <a:effectLst/>
                        <a:latin typeface="Arial" panose="020B0604020202020204" pitchFamily="34" charset="0"/>
                        <a:cs typeface="Arial" panose="020B0604020202020204" pitchFamily="34" charset="0"/>
                      </a:endParaRPr>
                    </a:p>
                    <a:p>
                      <a:pPr marL="342900" lvl="0" indent="-342900" algn="just">
                        <a:lnSpc>
                          <a:spcPct val="107000"/>
                        </a:lnSpc>
                        <a:spcAft>
                          <a:spcPts val="0"/>
                        </a:spcAft>
                        <a:buFont typeface="+mj-lt"/>
                        <a:buAutoNum type="romanLcPeriod"/>
                      </a:pPr>
                      <a:r>
                        <a:rPr lang="ms-MY" sz="1400" b="0" dirty="0">
                          <a:effectLst/>
                          <a:latin typeface="Arial" panose="020B0604020202020204" pitchFamily="34" charset="0"/>
                          <a:cs typeface="Arial" panose="020B0604020202020204" pitchFamily="34" charset="0"/>
                        </a:rPr>
                        <a:t>Sarjana Muda Ekonomi/</a:t>
                      </a:r>
                      <a:r>
                        <a:rPr lang="ms-MY" sz="1400" b="0" i="1" dirty="0">
                          <a:effectLst/>
                          <a:latin typeface="Arial" panose="020B0604020202020204" pitchFamily="34" charset="0"/>
                          <a:cs typeface="Arial" panose="020B0604020202020204" pitchFamily="34" charset="0"/>
                        </a:rPr>
                        <a:t>Bachelor in Economics</a:t>
                      </a:r>
                      <a:endParaRPr lang="en-MY" sz="1400" b="0" dirty="0">
                        <a:effectLst/>
                        <a:latin typeface="Arial" panose="020B0604020202020204" pitchFamily="34" charset="0"/>
                        <a:cs typeface="Arial" panose="020B0604020202020204" pitchFamily="34" charset="0"/>
                      </a:endParaRPr>
                    </a:p>
                    <a:p>
                      <a:pPr marL="342900" lvl="0" indent="-342900" algn="just">
                        <a:lnSpc>
                          <a:spcPct val="107000"/>
                        </a:lnSpc>
                        <a:spcAft>
                          <a:spcPts val="0"/>
                        </a:spcAft>
                        <a:buFont typeface="+mj-lt"/>
                        <a:buAutoNum type="romanLcPeriod"/>
                      </a:pPr>
                      <a:r>
                        <a:rPr lang="ms-MY" sz="1400" b="0" dirty="0">
                          <a:effectLst/>
                          <a:latin typeface="Arial" panose="020B0604020202020204" pitchFamily="34" charset="0"/>
                          <a:cs typeface="Arial" panose="020B0604020202020204" pitchFamily="34" charset="0"/>
                        </a:rPr>
                        <a:t>Sarjana Muda Kejururawatan/</a:t>
                      </a:r>
                      <a:r>
                        <a:rPr lang="ms-MY" sz="1400" b="0" i="1" dirty="0">
                          <a:effectLst/>
                          <a:latin typeface="Arial" panose="020B0604020202020204" pitchFamily="34" charset="0"/>
                          <a:cs typeface="Arial" panose="020B0604020202020204" pitchFamily="34" charset="0"/>
                        </a:rPr>
                        <a:t>Bachelor in Nursing</a:t>
                      </a:r>
                      <a:endParaRPr lang="en-MY" sz="1400" b="0" dirty="0">
                        <a:effectLst/>
                        <a:latin typeface="Arial" panose="020B0604020202020204" pitchFamily="34" charset="0"/>
                        <a:cs typeface="Arial" panose="020B0604020202020204" pitchFamily="34" charset="0"/>
                      </a:endParaRPr>
                    </a:p>
                    <a:p>
                      <a:pPr marL="342900" lvl="0" indent="-342900" algn="just">
                        <a:lnSpc>
                          <a:spcPct val="107000"/>
                        </a:lnSpc>
                        <a:spcAft>
                          <a:spcPts val="0"/>
                        </a:spcAft>
                        <a:buFont typeface="+mj-lt"/>
                        <a:buAutoNum type="romanLcPeriod"/>
                      </a:pPr>
                      <a:r>
                        <a:rPr lang="ms-MY" sz="1400" b="0" dirty="0">
                          <a:effectLst/>
                          <a:latin typeface="Arial" panose="020B0604020202020204" pitchFamily="34" charset="0"/>
                          <a:cs typeface="Arial" panose="020B0604020202020204" pitchFamily="34" charset="0"/>
                        </a:rPr>
                        <a:t>Sarjana Muda Sains Komputer/</a:t>
                      </a:r>
                      <a:r>
                        <a:rPr lang="ms-MY" sz="1400" b="0" i="1" dirty="0">
                          <a:effectLst/>
                          <a:latin typeface="Arial" panose="020B0604020202020204" pitchFamily="34" charset="0"/>
                          <a:cs typeface="Arial" panose="020B0604020202020204" pitchFamily="34" charset="0"/>
                        </a:rPr>
                        <a:t>Bachelor in Computer Science</a:t>
                      </a:r>
                      <a:endParaRPr lang="en-MY" sz="1400" b="0" dirty="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154759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572000" y="739290"/>
            <a:ext cx="3698171" cy="646331"/>
          </a:xfrm>
          <a:prstGeom prst="rect">
            <a:avLst/>
          </a:prstGeom>
          <a:noFill/>
        </p:spPr>
        <p:txBody>
          <a:bodyPr wrap="square" rtlCol="0">
            <a:spAutoFit/>
          </a:bodyPr>
          <a:lstStyle/>
          <a:p>
            <a:r>
              <a:rPr lang="en-US" sz="3600" b="1" i="1" dirty="0" err="1" smtClean="0">
                <a:solidFill>
                  <a:srgbClr val="002060"/>
                </a:solidFill>
              </a:rPr>
              <a:t>Latar</a:t>
            </a:r>
            <a:r>
              <a:rPr lang="en-US" sz="3600" b="1" i="1" dirty="0" smtClean="0">
                <a:solidFill>
                  <a:srgbClr val="002060"/>
                </a:solidFill>
              </a:rPr>
              <a:t> </a:t>
            </a:r>
            <a:r>
              <a:rPr lang="en-US" sz="3600" b="1" i="1" dirty="0" err="1" smtClean="0">
                <a:solidFill>
                  <a:srgbClr val="002060"/>
                </a:solidFill>
              </a:rPr>
              <a:t>belakang</a:t>
            </a:r>
            <a:endParaRPr lang="en-US" sz="3600"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72190800"/>
              </p:ext>
            </p:extLst>
          </p:nvPr>
        </p:nvGraphicFramePr>
        <p:xfrm>
          <a:off x="3808475" y="1413457"/>
          <a:ext cx="4686052" cy="3581400"/>
        </p:xfrm>
        <a:graphic>
          <a:graphicData uri="http://schemas.openxmlformats.org/drawingml/2006/table">
            <a:tbl>
              <a:tblPr firstRow="1" bandRow="1">
                <a:tableStyleId>{5C22544A-7EE6-4342-B048-85BDC9FD1C3A}</a:tableStyleId>
              </a:tblPr>
              <a:tblGrid>
                <a:gridCol w="1068935">
                  <a:extLst>
                    <a:ext uri="{9D8B030D-6E8A-4147-A177-3AD203B41FA5}">
                      <a16:colId xmlns:a16="http://schemas.microsoft.com/office/drawing/2014/main" val="20000"/>
                    </a:ext>
                  </a:extLst>
                </a:gridCol>
                <a:gridCol w="3617117">
                  <a:extLst>
                    <a:ext uri="{9D8B030D-6E8A-4147-A177-3AD203B41FA5}">
                      <a16:colId xmlns:a16="http://schemas.microsoft.com/office/drawing/2014/main" val="20001"/>
                    </a:ext>
                  </a:extLst>
                </a:gridCol>
              </a:tblGrid>
              <a:tr h="370840">
                <a:tc>
                  <a:txBody>
                    <a:bodyPr/>
                    <a:lstStyle/>
                    <a:p>
                      <a:pPr algn="l"/>
                      <a:r>
                        <a:rPr lang="en-US" sz="1600" dirty="0" err="1" smtClean="0"/>
                        <a:t>Tahun</a:t>
                      </a:r>
                      <a:endParaRPr lang="en-US" sz="1600" dirty="0"/>
                    </a:p>
                  </a:txBody>
                  <a:tcPr/>
                </a:tc>
                <a:tc>
                  <a:txBody>
                    <a:bodyPr/>
                    <a:lstStyle/>
                    <a:p>
                      <a:r>
                        <a:rPr lang="en-US" sz="1600" dirty="0" err="1" smtClean="0"/>
                        <a:t>Perkara</a:t>
                      </a:r>
                      <a:endParaRPr lang="en-US" sz="1600" dirty="0"/>
                    </a:p>
                  </a:txBody>
                  <a:tcPr/>
                </a:tc>
                <a:extLst>
                  <a:ext uri="{0D108BD9-81ED-4DB2-BD59-A6C34878D82A}">
                    <a16:rowId xmlns:a16="http://schemas.microsoft.com/office/drawing/2014/main" val="10000"/>
                  </a:ext>
                </a:extLst>
              </a:tr>
              <a:tr h="370840">
                <a:tc>
                  <a:txBody>
                    <a:bodyPr/>
                    <a:lstStyle/>
                    <a:p>
                      <a:pPr algn="l"/>
                      <a:r>
                        <a:rPr lang="en-US" sz="1600" dirty="0" smtClean="0"/>
                        <a:t>2010</a:t>
                      </a:r>
                      <a:endParaRPr lang="en-US" sz="1600" dirty="0"/>
                    </a:p>
                  </a:txBody>
                  <a:tcPr/>
                </a:tc>
                <a:tc>
                  <a:txBody>
                    <a:bodyPr/>
                    <a:lstStyle/>
                    <a:p>
                      <a:r>
                        <a:rPr lang="en-US" sz="1600" dirty="0" err="1" smtClean="0"/>
                        <a:t>Buku</a:t>
                      </a:r>
                      <a:r>
                        <a:rPr lang="en-US" sz="1600" dirty="0" smtClean="0"/>
                        <a:t> </a:t>
                      </a:r>
                      <a:r>
                        <a:rPr lang="en-US" sz="1600" dirty="0" err="1" smtClean="0"/>
                        <a:t>Garis</a:t>
                      </a:r>
                      <a:r>
                        <a:rPr lang="en-US" sz="1600" dirty="0" smtClean="0"/>
                        <a:t> </a:t>
                      </a:r>
                      <a:r>
                        <a:rPr lang="en-US" sz="1600" dirty="0" err="1" smtClean="0"/>
                        <a:t>Panduan</a:t>
                      </a:r>
                      <a:r>
                        <a:rPr lang="en-US" sz="1600" dirty="0" smtClean="0"/>
                        <a:t> </a:t>
                      </a:r>
                    </a:p>
                    <a:p>
                      <a:r>
                        <a:rPr lang="en-US" sz="1600" dirty="0" err="1" smtClean="0"/>
                        <a:t>Penulisan</a:t>
                      </a:r>
                      <a:r>
                        <a:rPr lang="en-US" sz="1600" dirty="0" smtClean="0"/>
                        <a:t> Program </a:t>
                      </a:r>
                      <a:r>
                        <a:rPr lang="en-US" sz="1600" dirty="0" err="1" smtClean="0"/>
                        <a:t>Akademik</a:t>
                      </a:r>
                      <a:endParaRPr lang="en-US" sz="1600" dirty="0" smtClean="0"/>
                    </a:p>
                  </a:txBody>
                  <a:tcPr/>
                </a:tc>
                <a:extLst>
                  <a:ext uri="{0D108BD9-81ED-4DB2-BD59-A6C34878D82A}">
                    <a16:rowId xmlns:a16="http://schemas.microsoft.com/office/drawing/2014/main" val="10001"/>
                  </a:ext>
                </a:extLst>
              </a:tr>
              <a:tr h="370840">
                <a:tc>
                  <a:txBody>
                    <a:bodyPr/>
                    <a:lstStyle/>
                    <a:p>
                      <a:pPr algn="l"/>
                      <a:r>
                        <a:rPr lang="en-US" sz="1600" dirty="0" smtClean="0"/>
                        <a:t>2014 -2015</a:t>
                      </a:r>
                      <a:endParaRPr lang="en-US" sz="1600" dirty="0"/>
                    </a:p>
                  </a:txBody>
                  <a:tcPr/>
                </a:tc>
                <a:tc>
                  <a:txBody>
                    <a:bodyPr/>
                    <a:lstStyle/>
                    <a:p>
                      <a:r>
                        <a:rPr lang="en-US" sz="1600" dirty="0" err="1" smtClean="0"/>
                        <a:t>Semakan</a:t>
                      </a:r>
                      <a:r>
                        <a:rPr lang="en-US" sz="1600" dirty="0" smtClean="0"/>
                        <a:t> </a:t>
                      </a:r>
                      <a:r>
                        <a:rPr lang="en-US" sz="1600" dirty="0" err="1" smtClean="0"/>
                        <a:t>semula</a:t>
                      </a:r>
                      <a:r>
                        <a:rPr lang="en-US" sz="1600" dirty="0" smtClean="0"/>
                        <a:t> GPPA</a:t>
                      </a:r>
                    </a:p>
                    <a:p>
                      <a:r>
                        <a:rPr lang="en-US" sz="1600" dirty="0" err="1" smtClean="0"/>
                        <a:t>Buku</a:t>
                      </a:r>
                      <a:r>
                        <a:rPr lang="en-US" sz="1600" dirty="0" smtClean="0"/>
                        <a:t> GPPA </a:t>
                      </a:r>
                      <a:r>
                        <a:rPr lang="en-US" sz="1600" dirty="0" err="1" smtClean="0"/>
                        <a:t>Edisi</a:t>
                      </a:r>
                      <a:r>
                        <a:rPr lang="en-US" sz="1600" dirty="0" smtClean="0"/>
                        <a:t> 2 (Draft): </a:t>
                      </a:r>
                      <a:r>
                        <a:rPr lang="en-US" sz="1600" dirty="0" err="1" smtClean="0"/>
                        <a:t>Fasa</a:t>
                      </a:r>
                      <a:r>
                        <a:rPr lang="en-US" sz="1600" dirty="0" smtClean="0"/>
                        <a:t> 1</a:t>
                      </a:r>
                      <a:endParaRPr lang="en-US" sz="1600" dirty="0"/>
                    </a:p>
                  </a:txBody>
                  <a:tcPr/>
                </a:tc>
                <a:extLst>
                  <a:ext uri="{0D108BD9-81ED-4DB2-BD59-A6C34878D82A}">
                    <a16:rowId xmlns:a16="http://schemas.microsoft.com/office/drawing/2014/main" val="10002"/>
                  </a:ext>
                </a:extLst>
              </a:tr>
              <a:tr h="370840">
                <a:tc>
                  <a:txBody>
                    <a:bodyPr/>
                    <a:lstStyle/>
                    <a:p>
                      <a:pPr algn="l"/>
                      <a:r>
                        <a:rPr lang="en-US" sz="1600" dirty="0" smtClean="0"/>
                        <a:t>2016</a:t>
                      </a:r>
                      <a:endParaRPr lang="en-US" sz="1600" dirty="0"/>
                    </a:p>
                  </a:txBody>
                  <a:tcPr/>
                </a:tc>
                <a:tc>
                  <a:txBody>
                    <a:bodyPr/>
                    <a:lstStyle/>
                    <a:p>
                      <a:r>
                        <a:rPr lang="en-US" sz="1600" dirty="0" err="1" smtClean="0"/>
                        <a:t>Penambahbaikan</a:t>
                      </a:r>
                      <a:endParaRPr lang="en-US" sz="1600" dirty="0"/>
                    </a:p>
                  </a:txBody>
                  <a:tcPr/>
                </a:tc>
                <a:extLst>
                  <a:ext uri="{0D108BD9-81ED-4DB2-BD59-A6C34878D82A}">
                    <a16:rowId xmlns:a16="http://schemas.microsoft.com/office/drawing/2014/main" val="10003"/>
                  </a:ext>
                </a:extLst>
              </a:tr>
              <a:tr h="370840">
                <a:tc>
                  <a:txBody>
                    <a:bodyPr/>
                    <a:lstStyle/>
                    <a:p>
                      <a:pPr algn="l"/>
                      <a:r>
                        <a:rPr lang="en-US" sz="1600" dirty="0" smtClean="0"/>
                        <a:t>2017</a:t>
                      </a:r>
                      <a:endParaRPr lang="en-US" sz="1600" dirty="0"/>
                    </a:p>
                  </a:txBody>
                  <a:tcPr/>
                </a:tc>
                <a:tc>
                  <a:txBody>
                    <a:bodyPr/>
                    <a:lstStyle/>
                    <a:p>
                      <a:r>
                        <a:rPr lang="en-US" sz="1600" dirty="0" err="1" smtClean="0"/>
                        <a:t>Semakan</a:t>
                      </a:r>
                      <a:r>
                        <a:rPr lang="en-US" sz="1600" dirty="0" smtClean="0"/>
                        <a:t> </a:t>
                      </a:r>
                      <a:r>
                        <a:rPr lang="en-US" sz="1600" dirty="0" err="1" smtClean="0"/>
                        <a:t>dasar</a:t>
                      </a:r>
                      <a:r>
                        <a:rPr lang="en-US" sz="1600" dirty="0" smtClean="0"/>
                        <a:t> </a:t>
                      </a:r>
                      <a:r>
                        <a:rPr lang="en-US" sz="1600" dirty="0" err="1" smtClean="0"/>
                        <a:t>operasi</a:t>
                      </a:r>
                      <a:r>
                        <a:rPr lang="en-US" sz="1600" dirty="0" smtClean="0"/>
                        <a:t> </a:t>
                      </a:r>
                      <a:r>
                        <a:rPr lang="en-US" sz="1600" dirty="0" err="1" smtClean="0"/>
                        <a:t>oleh</a:t>
                      </a:r>
                      <a:r>
                        <a:rPr lang="en-US" sz="1600" dirty="0" smtClean="0"/>
                        <a:t> BPPA</a:t>
                      </a:r>
                      <a:endParaRPr lang="en-US" sz="1600" dirty="0"/>
                    </a:p>
                  </a:txBody>
                  <a:tcPr/>
                </a:tc>
                <a:extLst>
                  <a:ext uri="{0D108BD9-81ED-4DB2-BD59-A6C34878D82A}">
                    <a16:rowId xmlns:a16="http://schemas.microsoft.com/office/drawing/2014/main" val="10004"/>
                  </a:ext>
                </a:extLst>
              </a:tr>
              <a:tr h="370840">
                <a:tc>
                  <a:txBody>
                    <a:bodyPr/>
                    <a:lstStyle/>
                    <a:p>
                      <a:pPr algn="l"/>
                      <a:r>
                        <a:rPr lang="en-US" sz="1600" dirty="0" smtClean="0"/>
                        <a:t>Feb 2018</a:t>
                      </a:r>
                    </a:p>
                    <a:p>
                      <a:pPr algn="l"/>
                      <a:endParaRPr lang="en-US" sz="1600" dirty="0" smtClean="0"/>
                    </a:p>
                  </a:txBody>
                  <a:tcPr/>
                </a:tc>
                <a:tc>
                  <a:txBody>
                    <a:bodyPr/>
                    <a:lstStyle/>
                    <a:p>
                      <a:pPr marL="285750" indent="-285750">
                        <a:buFont typeface="Arial" panose="020B0604020202020204" pitchFamily="34" charset="0"/>
                        <a:buChar char="•"/>
                      </a:pPr>
                      <a:r>
                        <a:rPr lang="en-US" sz="1600" dirty="0" err="1" smtClean="0"/>
                        <a:t>Semakan</a:t>
                      </a:r>
                      <a:r>
                        <a:rPr lang="en-US" sz="1600" baseline="0" dirty="0" smtClean="0"/>
                        <a:t> </a:t>
                      </a:r>
                      <a:r>
                        <a:rPr lang="en-US" sz="1600" baseline="0" dirty="0" err="1" smtClean="0"/>
                        <a:t>dan</a:t>
                      </a:r>
                      <a:r>
                        <a:rPr lang="en-US" sz="1600" baseline="0" dirty="0" smtClean="0"/>
                        <a:t> </a:t>
                      </a:r>
                      <a:r>
                        <a:rPr lang="en-US" sz="1600" baseline="0" dirty="0" err="1" smtClean="0"/>
                        <a:t>pembangunan</a:t>
                      </a:r>
                      <a:r>
                        <a:rPr lang="en-US" sz="1600" baseline="0" dirty="0" smtClean="0"/>
                        <a:t> </a:t>
                      </a:r>
                      <a:r>
                        <a:rPr lang="en-US" sz="1600" baseline="0" dirty="0" err="1" smtClean="0"/>
                        <a:t>semula</a:t>
                      </a:r>
                      <a:r>
                        <a:rPr lang="en-US" sz="1600" baseline="0" dirty="0" smtClean="0"/>
                        <a:t> </a:t>
                      </a:r>
                      <a:r>
                        <a:rPr lang="en-US" sz="1600" baseline="0" dirty="0" err="1" smtClean="0"/>
                        <a:t>Buku</a:t>
                      </a:r>
                      <a:r>
                        <a:rPr lang="en-US" sz="1600" baseline="0" dirty="0" smtClean="0"/>
                        <a:t> GPPA: </a:t>
                      </a:r>
                      <a:r>
                        <a:rPr lang="en-US" sz="1600" baseline="0" dirty="0" err="1" smtClean="0"/>
                        <a:t>Fasa</a:t>
                      </a:r>
                      <a:r>
                        <a:rPr lang="en-US" sz="1600" baseline="0" dirty="0" smtClean="0"/>
                        <a:t> 2</a:t>
                      </a:r>
                    </a:p>
                    <a:p>
                      <a:pPr marL="285750" indent="-285750">
                        <a:buFont typeface="Arial" panose="020B0604020202020204" pitchFamily="34" charset="0"/>
                        <a:buChar char="•"/>
                      </a:pPr>
                      <a:r>
                        <a:rPr lang="en-US" sz="1600" baseline="0" dirty="0" err="1" smtClean="0"/>
                        <a:t>Penjenamaan</a:t>
                      </a:r>
                      <a:r>
                        <a:rPr lang="en-US" sz="1600" baseline="0" dirty="0" smtClean="0"/>
                        <a:t> </a:t>
                      </a:r>
                      <a:r>
                        <a:rPr lang="en-US" sz="1600" baseline="0" dirty="0" err="1" smtClean="0"/>
                        <a:t>Buku</a:t>
                      </a:r>
                      <a:r>
                        <a:rPr lang="en-US" sz="1600" baseline="0" dirty="0" smtClean="0"/>
                        <a:t> : </a:t>
                      </a:r>
                    </a:p>
                    <a:p>
                      <a:pPr marL="0" indent="0">
                        <a:buFont typeface="Arial" panose="020B0604020202020204" pitchFamily="34" charset="0"/>
                        <a:buNone/>
                      </a:pPr>
                      <a:r>
                        <a:rPr lang="en-US" sz="1600" baseline="0" dirty="0" err="1" smtClean="0">
                          <a:solidFill>
                            <a:srgbClr val="002060"/>
                          </a:solidFill>
                        </a:rPr>
                        <a:t>Garis</a:t>
                      </a:r>
                      <a:r>
                        <a:rPr lang="en-US" sz="1600" baseline="0" dirty="0" smtClean="0">
                          <a:solidFill>
                            <a:srgbClr val="002060"/>
                          </a:solidFill>
                        </a:rPr>
                        <a:t> </a:t>
                      </a:r>
                      <a:r>
                        <a:rPr lang="en-US" sz="1600" baseline="0" dirty="0" err="1" smtClean="0">
                          <a:solidFill>
                            <a:srgbClr val="002060"/>
                          </a:solidFill>
                        </a:rPr>
                        <a:t>Panduan</a:t>
                      </a:r>
                      <a:r>
                        <a:rPr lang="en-US" sz="1600" baseline="0" dirty="0" smtClean="0">
                          <a:solidFill>
                            <a:srgbClr val="002060"/>
                          </a:solidFill>
                        </a:rPr>
                        <a:t> Pembangunan Program </a:t>
                      </a:r>
                      <a:r>
                        <a:rPr lang="en-US" sz="1600" baseline="0" dirty="0" err="1" smtClean="0">
                          <a:solidFill>
                            <a:srgbClr val="002060"/>
                          </a:solidFill>
                        </a:rPr>
                        <a:t>Akademik</a:t>
                      </a:r>
                      <a:r>
                        <a:rPr lang="en-US" sz="1600" baseline="0" dirty="0" smtClean="0">
                          <a:solidFill>
                            <a:srgbClr val="002060"/>
                          </a:solidFill>
                        </a:rPr>
                        <a:t> </a:t>
                      </a:r>
                      <a:r>
                        <a:rPr lang="en-US" sz="1600" baseline="0" dirty="0" err="1" smtClean="0">
                          <a:solidFill>
                            <a:srgbClr val="002060"/>
                          </a:solidFill>
                        </a:rPr>
                        <a:t>Universiti</a:t>
                      </a:r>
                      <a:r>
                        <a:rPr lang="en-US" sz="1600" baseline="0" dirty="0" smtClean="0">
                          <a:solidFill>
                            <a:srgbClr val="002060"/>
                          </a:solidFill>
                        </a:rPr>
                        <a:t> </a:t>
                      </a:r>
                      <a:r>
                        <a:rPr lang="en-US" sz="1600" baseline="0" dirty="0" err="1" smtClean="0">
                          <a:solidFill>
                            <a:srgbClr val="002060"/>
                          </a:solidFill>
                        </a:rPr>
                        <a:t>Awam</a:t>
                      </a:r>
                      <a:endParaRPr lang="en-US" sz="1600" dirty="0">
                        <a:solidFill>
                          <a:srgbClr val="002060"/>
                        </a:solidFill>
                      </a:endParaRPr>
                    </a:p>
                  </a:txBody>
                  <a:tcPr/>
                </a:tc>
                <a:extLst>
                  <a:ext uri="{0D108BD9-81ED-4DB2-BD59-A6C34878D82A}">
                    <a16:rowId xmlns:a16="http://schemas.microsoft.com/office/drawing/2014/main" val="10005"/>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100" y="128470"/>
            <a:ext cx="1402116" cy="2113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45.png"/>
          <p:cNvPicPr/>
          <p:nvPr/>
        </p:nvPicPr>
        <p:blipFill>
          <a:blip r:embed="rId3" cstate="print"/>
          <a:stretch>
            <a:fillRect/>
          </a:stretch>
        </p:blipFill>
        <p:spPr>
          <a:xfrm>
            <a:off x="3813955" y="128469"/>
            <a:ext cx="758045" cy="7635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87" y="178377"/>
            <a:ext cx="3441908" cy="4836654"/>
          </a:xfrm>
          <a:prstGeom prst="rect">
            <a:avLst/>
          </a:prstGeom>
        </p:spPr>
      </p:pic>
    </p:spTree>
    <p:extLst>
      <p:ext uri="{BB962C8B-B14F-4D97-AF65-F5344CB8AC3E}">
        <p14:creationId xmlns:p14="http://schemas.microsoft.com/office/powerpoint/2010/main" val="216767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48965" y="249645"/>
            <a:ext cx="8246070" cy="916230"/>
          </a:xfrm>
        </p:spPr>
        <p:txBody>
          <a:bodyPr>
            <a:noAutofit/>
          </a:bodyPr>
          <a:lstStyle/>
          <a:p>
            <a:r>
              <a:rPr lang="ms-MY" sz="2400" b="1" dirty="0" smtClean="0">
                <a:solidFill>
                  <a:schemeClr val="bg1"/>
                </a:solidFill>
                <a:latin typeface="Arial" panose="020B0604020202020204" pitchFamily="34" charset="0"/>
                <a:ea typeface="Calibri" panose="020F0502020204030204" pitchFamily="34" charset="0"/>
              </a:rPr>
              <a:t>Kaedah Susunan</a:t>
            </a:r>
            <a:endParaRPr lang="en-MY" sz="2400" dirty="0">
              <a:solidFill>
                <a:schemeClr val="bg1"/>
              </a:solidFill>
            </a:endParaRPr>
          </a:p>
        </p:txBody>
      </p:sp>
      <p:sp>
        <p:nvSpPr>
          <p:cNvPr id="8" name="Rectangle 7"/>
          <p:cNvSpPr/>
          <p:nvPr/>
        </p:nvSpPr>
        <p:spPr>
          <a:xfrm>
            <a:off x="316388" y="2201332"/>
            <a:ext cx="1374345" cy="1679755"/>
          </a:xfrm>
          <a:prstGeom prst="rect">
            <a:avLst/>
          </a:prstGeom>
          <a:solidFill>
            <a:srgbClr val="FFABC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1400" b="1" dirty="0" smtClean="0">
                <a:solidFill>
                  <a:schemeClr val="tx1"/>
                </a:solidFill>
                <a:latin typeface="Arial" panose="020B0604020202020204" pitchFamily="34" charset="0"/>
                <a:cs typeface="Arial" panose="020B0604020202020204" pitchFamily="34" charset="0"/>
              </a:rPr>
              <a:t>Tahap Kelayakan</a:t>
            </a:r>
            <a:endParaRPr lang="en-MY" sz="1400" dirty="0" smtClean="0">
              <a:solidFill>
                <a:schemeClr val="tx1"/>
              </a:solidFill>
              <a:latin typeface="Arial" panose="020B0604020202020204" pitchFamily="34" charset="0"/>
              <a:cs typeface="Arial" panose="020B0604020202020204" pitchFamily="34" charset="0"/>
            </a:endParaRPr>
          </a:p>
          <a:p>
            <a:pPr algn="ctr"/>
            <a:endParaRPr lang="en-MY" sz="1400" dirty="0">
              <a:solidFill>
                <a:schemeClr val="tx1"/>
              </a:solidFill>
            </a:endParaRPr>
          </a:p>
        </p:txBody>
      </p:sp>
      <p:sp>
        <p:nvSpPr>
          <p:cNvPr id="9" name="Rectangle 8"/>
          <p:cNvSpPr/>
          <p:nvPr/>
        </p:nvSpPr>
        <p:spPr>
          <a:xfrm>
            <a:off x="2137589" y="2201332"/>
            <a:ext cx="1374345" cy="1679755"/>
          </a:xfrm>
          <a:prstGeom prst="rect">
            <a:avLst/>
          </a:prstGeom>
          <a:solidFill>
            <a:schemeClr val="accent3">
              <a:lumMod val="40000"/>
              <a:lumOff val="60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ms-MY" sz="1400" b="1" dirty="0" smtClean="0">
                <a:solidFill>
                  <a:schemeClr val="tx1"/>
                </a:solidFill>
                <a:latin typeface="Arial" panose="020B0604020202020204" pitchFamily="34" charset="0"/>
                <a:cs typeface="Arial" panose="020B0604020202020204" pitchFamily="34" charset="0"/>
              </a:rPr>
              <a:t>Kata Depan (</a:t>
            </a:r>
            <a:r>
              <a:rPr lang="ms-MY" sz="1400" b="1" i="1" dirty="0">
                <a:solidFill>
                  <a:schemeClr val="tx1"/>
                </a:solidFill>
                <a:latin typeface="Arial" panose="020B0604020202020204" pitchFamily="34" charset="0"/>
                <a:cs typeface="Arial" panose="020B0604020202020204" pitchFamily="34" charset="0"/>
              </a:rPr>
              <a:t>preposition</a:t>
            </a:r>
            <a:r>
              <a:rPr lang="ms-MY" sz="1400" b="1" dirty="0">
                <a:solidFill>
                  <a:schemeClr val="tx1"/>
                </a:solidFill>
                <a:latin typeface="Arial" panose="020B0604020202020204" pitchFamily="34" charset="0"/>
                <a:cs typeface="Arial" panose="020B0604020202020204" pitchFamily="34" charset="0"/>
              </a:rPr>
              <a:t>) </a:t>
            </a:r>
            <a:r>
              <a:rPr lang="ms-MY" sz="1400" b="1" i="1" dirty="0">
                <a:solidFill>
                  <a:schemeClr val="tx1"/>
                </a:solidFill>
                <a:latin typeface="Arial" panose="020B0604020202020204" pitchFamily="34" charset="0"/>
                <a:cs typeface="Arial" panose="020B0604020202020204" pitchFamily="34" charset="0"/>
              </a:rPr>
              <a:t>of</a:t>
            </a:r>
            <a:endParaRPr lang="en-MY" sz="1400" dirty="0">
              <a:solidFill>
                <a:schemeClr val="tx1"/>
              </a:solidFill>
              <a:latin typeface="Arial" panose="020B0604020202020204" pitchFamily="34" charset="0"/>
              <a:cs typeface="Arial" panose="020B0604020202020204" pitchFamily="34" charset="0"/>
            </a:endParaRPr>
          </a:p>
          <a:p>
            <a:pPr algn="ctr"/>
            <a:endParaRPr lang="en-MY" sz="1400" dirty="0">
              <a:solidFill>
                <a:schemeClr val="tx1"/>
              </a:solidFill>
            </a:endParaRPr>
          </a:p>
        </p:txBody>
      </p:sp>
      <p:sp>
        <p:nvSpPr>
          <p:cNvPr id="10" name="Rectangle 9"/>
          <p:cNvSpPr/>
          <p:nvPr/>
        </p:nvSpPr>
        <p:spPr>
          <a:xfrm>
            <a:off x="3968480" y="2186996"/>
            <a:ext cx="1374345" cy="1679755"/>
          </a:xfrm>
          <a:prstGeom prst="rect">
            <a:avLst/>
          </a:prstGeom>
          <a:solidFill>
            <a:schemeClr val="accent4">
              <a:lumMod val="40000"/>
              <a:lumOff val="60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ms-MY" sz="1400" b="1" dirty="0" smtClean="0">
                <a:solidFill>
                  <a:schemeClr val="tx1"/>
                </a:solidFill>
                <a:latin typeface="Arial" panose="020B0604020202020204" pitchFamily="34" charset="0"/>
                <a:cs typeface="Arial" panose="020B0604020202020204" pitchFamily="34" charset="0"/>
              </a:rPr>
              <a:t>Penunjuk Disiplin Umum (</a:t>
            </a:r>
            <a:r>
              <a:rPr lang="ms-MY" sz="1400" b="1" i="1" dirty="0">
                <a:solidFill>
                  <a:schemeClr val="tx1"/>
                </a:solidFill>
                <a:latin typeface="Arial" panose="020B0604020202020204" pitchFamily="34" charset="0"/>
                <a:cs typeface="Arial" panose="020B0604020202020204" pitchFamily="34" charset="0"/>
              </a:rPr>
              <a:t>broad discipline area</a:t>
            </a:r>
            <a:r>
              <a:rPr lang="ms-MY" sz="1400" b="1" dirty="0">
                <a:solidFill>
                  <a:schemeClr val="tx1"/>
                </a:solidFill>
                <a:latin typeface="Arial" panose="020B0604020202020204" pitchFamily="34" charset="0"/>
                <a:cs typeface="Arial" panose="020B0604020202020204" pitchFamily="34" charset="0"/>
              </a:rPr>
              <a:t>)</a:t>
            </a:r>
            <a:endParaRPr lang="en-MY" sz="1400" dirty="0">
              <a:solidFill>
                <a:schemeClr val="tx1"/>
              </a:solidFill>
              <a:latin typeface="Arial" panose="020B0604020202020204" pitchFamily="34" charset="0"/>
              <a:cs typeface="Arial" panose="020B0604020202020204" pitchFamily="34" charset="0"/>
            </a:endParaRPr>
          </a:p>
          <a:p>
            <a:pPr algn="ctr"/>
            <a:endParaRPr lang="en-MY" sz="1400" dirty="0">
              <a:solidFill>
                <a:schemeClr val="tx1"/>
              </a:solidFill>
            </a:endParaRPr>
          </a:p>
        </p:txBody>
      </p:sp>
      <p:sp>
        <p:nvSpPr>
          <p:cNvPr id="12" name="Rectangle 11"/>
          <p:cNvSpPr/>
          <p:nvPr/>
        </p:nvSpPr>
        <p:spPr>
          <a:xfrm>
            <a:off x="5832452" y="2184285"/>
            <a:ext cx="1374345" cy="1679755"/>
          </a:xfrm>
          <a:prstGeom prst="rect">
            <a:avLst/>
          </a:prstGeom>
          <a:solidFill>
            <a:schemeClr val="accent5">
              <a:lumMod val="40000"/>
              <a:lumOff val="60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ms-MY" sz="1400" b="1" dirty="0" smtClean="0">
                <a:solidFill>
                  <a:schemeClr val="tx1"/>
                </a:solidFill>
                <a:latin typeface="Arial" panose="020B0604020202020204" pitchFamily="34" charset="0"/>
                <a:cs typeface="Arial" panose="020B0604020202020204" pitchFamily="34" charset="0"/>
              </a:rPr>
              <a:t>Kata Depan (</a:t>
            </a:r>
            <a:r>
              <a:rPr lang="ms-MY" sz="1400" b="1" i="1" dirty="0">
                <a:solidFill>
                  <a:schemeClr val="tx1"/>
                </a:solidFill>
                <a:latin typeface="Arial" panose="020B0604020202020204" pitchFamily="34" charset="0"/>
                <a:cs typeface="Arial" panose="020B0604020202020204" pitchFamily="34" charset="0"/>
              </a:rPr>
              <a:t>preposition</a:t>
            </a:r>
            <a:r>
              <a:rPr lang="ms-MY" sz="1400" b="1" dirty="0">
                <a:solidFill>
                  <a:schemeClr val="tx1"/>
                </a:solidFill>
                <a:latin typeface="Arial" panose="020B0604020202020204" pitchFamily="34" charset="0"/>
                <a:cs typeface="Arial" panose="020B0604020202020204" pitchFamily="34" charset="0"/>
              </a:rPr>
              <a:t>) </a:t>
            </a:r>
            <a:r>
              <a:rPr lang="ms-MY" sz="1400" b="1" i="1" dirty="0">
                <a:solidFill>
                  <a:schemeClr val="tx1"/>
                </a:solidFill>
                <a:latin typeface="Arial" panose="020B0604020202020204" pitchFamily="34" charset="0"/>
                <a:cs typeface="Arial" panose="020B0604020202020204" pitchFamily="34" charset="0"/>
              </a:rPr>
              <a:t>in</a:t>
            </a:r>
            <a:r>
              <a:rPr lang="ms-MY" sz="1400" b="1" dirty="0">
                <a:solidFill>
                  <a:schemeClr val="tx1"/>
                </a:solidFill>
                <a:latin typeface="Arial" panose="020B0604020202020204" pitchFamily="34" charset="0"/>
                <a:cs typeface="Arial" panose="020B0604020202020204" pitchFamily="34" charset="0"/>
              </a:rPr>
              <a:t> (dalam)</a:t>
            </a:r>
            <a:endParaRPr lang="en-MY" sz="1400" dirty="0">
              <a:solidFill>
                <a:schemeClr val="tx1"/>
              </a:solidFill>
              <a:latin typeface="Arial" panose="020B0604020202020204" pitchFamily="34" charset="0"/>
              <a:cs typeface="Arial" panose="020B0604020202020204" pitchFamily="34" charset="0"/>
            </a:endParaRPr>
          </a:p>
          <a:p>
            <a:pPr algn="ctr"/>
            <a:endParaRPr lang="en-MY" sz="1400" dirty="0">
              <a:solidFill>
                <a:schemeClr val="tx1"/>
              </a:solidFill>
            </a:endParaRPr>
          </a:p>
        </p:txBody>
      </p:sp>
      <p:sp>
        <p:nvSpPr>
          <p:cNvPr id="13" name="Rectangle 12"/>
          <p:cNvSpPr/>
          <p:nvPr/>
        </p:nvSpPr>
        <p:spPr>
          <a:xfrm>
            <a:off x="7626100" y="2238497"/>
            <a:ext cx="1374345" cy="1679755"/>
          </a:xfrm>
          <a:prstGeom prst="rect">
            <a:avLst/>
          </a:prstGeom>
          <a:solidFill>
            <a:schemeClr val="accent6">
              <a:lumMod val="40000"/>
              <a:lumOff val="60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ms-MY" sz="1400" b="1" dirty="0" smtClean="0">
                <a:solidFill>
                  <a:schemeClr val="tx1"/>
                </a:solidFill>
                <a:latin typeface="Arial" panose="020B0604020202020204" pitchFamily="34" charset="0"/>
                <a:cs typeface="Arial" panose="020B0604020202020204" pitchFamily="34" charset="0"/>
              </a:rPr>
              <a:t>Penunjuk Bidang (</a:t>
            </a:r>
            <a:r>
              <a:rPr lang="ms-MY" sz="1400" b="1" i="1" dirty="0">
                <a:solidFill>
                  <a:schemeClr val="tx1"/>
                </a:solidFill>
                <a:latin typeface="Arial" panose="020B0604020202020204" pitchFamily="34" charset="0"/>
                <a:cs typeface="Arial" panose="020B0604020202020204" pitchFamily="34" charset="0"/>
              </a:rPr>
              <a:t>qualifier</a:t>
            </a:r>
            <a:r>
              <a:rPr lang="ms-MY" sz="1400" b="1" dirty="0">
                <a:solidFill>
                  <a:schemeClr val="tx1"/>
                </a:solidFill>
                <a:latin typeface="Arial" panose="020B0604020202020204" pitchFamily="34" charset="0"/>
                <a:cs typeface="Arial" panose="020B0604020202020204" pitchFamily="34" charset="0"/>
              </a:rPr>
              <a:t>) </a:t>
            </a:r>
            <a:endParaRPr lang="en-MY" sz="1400" dirty="0">
              <a:solidFill>
                <a:schemeClr val="tx1"/>
              </a:solidFill>
              <a:latin typeface="Arial" panose="020B0604020202020204" pitchFamily="34" charset="0"/>
              <a:cs typeface="Arial" panose="020B0604020202020204" pitchFamily="34" charset="0"/>
            </a:endParaRPr>
          </a:p>
          <a:p>
            <a:pPr algn="ctr"/>
            <a:endParaRPr lang="en-MY" sz="1400" dirty="0">
              <a:solidFill>
                <a:schemeClr val="tx1"/>
              </a:solidFill>
            </a:endParaRPr>
          </a:p>
        </p:txBody>
      </p:sp>
      <p:grpSp>
        <p:nvGrpSpPr>
          <p:cNvPr id="5" name="Group 4"/>
          <p:cNvGrpSpPr/>
          <p:nvPr/>
        </p:nvGrpSpPr>
        <p:grpSpPr>
          <a:xfrm>
            <a:off x="135565" y="1819904"/>
            <a:ext cx="780384" cy="763525"/>
            <a:chOff x="458111" y="1990533"/>
            <a:chExt cx="605451" cy="605451"/>
          </a:xfrm>
          <a:solidFill>
            <a:srgbClr val="CC3399"/>
          </a:solidFill>
        </p:grpSpPr>
        <p:sp>
          <p:nvSpPr>
            <p:cNvPr id="6" name="Oval 5"/>
            <p:cNvSpPr/>
            <p:nvPr/>
          </p:nvSpPr>
          <p:spPr>
            <a:xfrm>
              <a:off x="458111" y="1990533"/>
              <a:ext cx="605451" cy="605451"/>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Oval 4"/>
            <p:cNvSpPr/>
            <p:nvPr/>
          </p:nvSpPr>
          <p:spPr>
            <a:xfrm>
              <a:off x="546777" y="2079199"/>
              <a:ext cx="428119" cy="4281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2400" kern="1200" dirty="0" smtClean="0">
                  <a:latin typeface="Arial Rounded MT Bold" panose="020F0704030504030204" pitchFamily="34" charset="0"/>
                  <a:cs typeface="Aharoni" panose="02010803020104030203" pitchFamily="2" charset="-79"/>
                </a:rPr>
                <a:t>1</a:t>
              </a:r>
              <a:endParaRPr lang="en-MY" sz="2400" kern="1200" dirty="0">
                <a:latin typeface="Arial Rounded MT Bold" panose="020F0704030504030204" pitchFamily="34" charset="0"/>
                <a:cs typeface="Aharoni" panose="02010803020104030203" pitchFamily="2" charset="-79"/>
              </a:endParaRPr>
            </a:p>
          </p:txBody>
        </p:sp>
      </p:grpSp>
      <p:grpSp>
        <p:nvGrpSpPr>
          <p:cNvPr id="14" name="Group 13"/>
          <p:cNvGrpSpPr/>
          <p:nvPr/>
        </p:nvGrpSpPr>
        <p:grpSpPr>
          <a:xfrm>
            <a:off x="1758681" y="1821102"/>
            <a:ext cx="780384" cy="763525"/>
            <a:chOff x="458111" y="1990533"/>
            <a:chExt cx="605451" cy="605451"/>
          </a:xfrm>
          <a:solidFill>
            <a:schemeClr val="accent3">
              <a:lumMod val="50000"/>
            </a:schemeClr>
          </a:solidFill>
        </p:grpSpPr>
        <p:sp>
          <p:nvSpPr>
            <p:cNvPr id="15" name="Oval 14"/>
            <p:cNvSpPr/>
            <p:nvPr/>
          </p:nvSpPr>
          <p:spPr>
            <a:xfrm>
              <a:off x="458111" y="1990533"/>
              <a:ext cx="605451" cy="605451"/>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Oval 4"/>
            <p:cNvSpPr/>
            <p:nvPr/>
          </p:nvSpPr>
          <p:spPr>
            <a:xfrm>
              <a:off x="546777" y="2079199"/>
              <a:ext cx="428119" cy="4281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2400" kern="1200" dirty="0" smtClean="0">
                  <a:latin typeface="Arial Rounded MT Bold" panose="020F0704030504030204" pitchFamily="34" charset="0"/>
                  <a:cs typeface="Aharoni" panose="02010803020104030203" pitchFamily="2" charset="-79"/>
                </a:rPr>
                <a:t>2</a:t>
              </a:r>
              <a:endParaRPr lang="en-MY" sz="2400" kern="1200" dirty="0">
                <a:latin typeface="Arial Rounded MT Bold" panose="020F0704030504030204" pitchFamily="34" charset="0"/>
                <a:cs typeface="Aharoni" panose="02010803020104030203" pitchFamily="2" charset="-79"/>
              </a:endParaRPr>
            </a:p>
          </p:txBody>
        </p:sp>
      </p:grpSp>
      <p:grpSp>
        <p:nvGrpSpPr>
          <p:cNvPr id="17" name="Group 16"/>
          <p:cNvGrpSpPr/>
          <p:nvPr/>
        </p:nvGrpSpPr>
        <p:grpSpPr>
          <a:xfrm>
            <a:off x="3588306" y="1790462"/>
            <a:ext cx="780384" cy="763525"/>
            <a:chOff x="458111" y="1990533"/>
            <a:chExt cx="605451" cy="605451"/>
          </a:xfrm>
          <a:solidFill>
            <a:schemeClr val="accent4">
              <a:lumMod val="75000"/>
            </a:schemeClr>
          </a:solidFill>
        </p:grpSpPr>
        <p:sp>
          <p:nvSpPr>
            <p:cNvPr id="18" name="Oval 17"/>
            <p:cNvSpPr/>
            <p:nvPr/>
          </p:nvSpPr>
          <p:spPr>
            <a:xfrm>
              <a:off x="458111" y="1990533"/>
              <a:ext cx="605451" cy="605451"/>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Oval 4"/>
            <p:cNvSpPr/>
            <p:nvPr/>
          </p:nvSpPr>
          <p:spPr>
            <a:xfrm>
              <a:off x="546777" y="2079199"/>
              <a:ext cx="428119" cy="4281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2400" kern="1200" dirty="0" smtClean="0">
                  <a:latin typeface="Arial Rounded MT Bold" panose="020F0704030504030204" pitchFamily="34" charset="0"/>
                  <a:cs typeface="Aharoni" panose="02010803020104030203" pitchFamily="2" charset="-79"/>
                </a:rPr>
                <a:t>3</a:t>
              </a:r>
              <a:endParaRPr lang="en-MY" sz="2400" kern="1200" dirty="0">
                <a:latin typeface="Arial Rounded MT Bold" panose="020F0704030504030204" pitchFamily="34" charset="0"/>
                <a:cs typeface="Aharoni" panose="02010803020104030203" pitchFamily="2" charset="-79"/>
              </a:endParaRPr>
            </a:p>
          </p:txBody>
        </p:sp>
      </p:grpSp>
      <p:grpSp>
        <p:nvGrpSpPr>
          <p:cNvPr id="20" name="Group 19"/>
          <p:cNvGrpSpPr/>
          <p:nvPr/>
        </p:nvGrpSpPr>
        <p:grpSpPr>
          <a:xfrm>
            <a:off x="5435262" y="1790039"/>
            <a:ext cx="780384" cy="763525"/>
            <a:chOff x="458111" y="1990533"/>
            <a:chExt cx="605451" cy="605451"/>
          </a:xfrm>
          <a:solidFill>
            <a:schemeClr val="accent5">
              <a:lumMod val="50000"/>
            </a:schemeClr>
          </a:solidFill>
        </p:grpSpPr>
        <p:sp>
          <p:nvSpPr>
            <p:cNvPr id="21" name="Oval 20"/>
            <p:cNvSpPr/>
            <p:nvPr/>
          </p:nvSpPr>
          <p:spPr>
            <a:xfrm>
              <a:off x="458111" y="1990533"/>
              <a:ext cx="605451" cy="605451"/>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Oval 4"/>
            <p:cNvSpPr/>
            <p:nvPr/>
          </p:nvSpPr>
          <p:spPr>
            <a:xfrm>
              <a:off x="546777" y="2079199"/>
              <a:ext cx="428119" cy="4281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2400" kern="1200" dirty="0" smtClean="0">
                  <a:latin typeface="Arial Rounded MT Bold" panose="020F0704030504030204" pitchFamily="34" charset="0"/>
                  <a:cs typeface="Aharoni" panose="02010803020104030203" pitchFamily="2" charset="-79"/>
                </a:rPr>
                <a:t>4</a:t>
              </a:r>
              <a:endParaRPr lang="en-MY" sz="2400" kern="1200" dirty="0">
                <a:latin typeface="Arial Rounded MT Bold" panose="020F0704030504030204" pitchFamily="34" charset="0"/>
                <a:cs typeface="Aharoni" panose="02010803020104030203" pitchFamily="2" charset="-79"/>
              </a:endParaRPr>
            </a:p>
          </p:txBody>
        </p:sp>
      </p:grpSp>
      <p:grpSp>
        <p:nvGrpSpPr>
          <p:cNvPr id="23" name="Group 22"/>
          <p:cNvGrpSpPr/>
          <p:nvPr/>
        </p:nvGrpSpPr>
        <p:grpSpPr>
          <a:xfrm>
            <a:off x="7238360" y="1829846"/>
            <a:ext cx="780384" cy="763525"/>
            <a:chOff x="458111" y="1990533"/>
            <a:chExt cx="605451" cy="605451"/>
          </a:xfrm>
          <a:solidFill>
            <a:schemeClr val="accent6">
              <a:lumMod val="75000"/>
            </a:schemeClr>
          </a:solidFill>
        </p:grpSpPr>
        <p:sp>
          <p:nvSpPr>
            <p:cNvPr id="24" name="Oval 23"/>
            <p:cNvSpPr/>
            <p:nvPr/>
          </p:nvSpPr>
          <p:spPr>
            <a:xfrm>
              <a:off x="458111" y="1990533"/>
              <a:ext cx="605451" cy="605451"/>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Oval 4"/>
            <p:cNvSpPr/>
            <p:nvPr/>
          </p:nvSpPr>
          <p:spPr>
            <a:xfrm>
              <a:off x="546777" y="2079199"/>
              <a:ext cx="428119" cy="4281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2400" kern="1200" dirty="0" smtClean="0">
                  <a:latin typeface="Arial Rounded MT Bold" panose="020F0704030504030204" pitchFamily="34" charset="0"/>
                  <a:cs typeface="Aharoni" panose="02010803020104030203" pitchFamily="2" charset="-79"/>
                </a:rPr>
                <a:t>5</a:t>
              </a:r>
              <a:endParaRPr lang="en-MY" sz="2400" kern="1200" dirty="0">
                <a:latin typeface="Arial Rounded MT Bold" panose="020F0704030504030204" pitchFamily="34" charset="0"/>
                <a:cs typeface="Aharoni" panose="02010803020104030203" pitchFamily="2" charset="-79"/>
              </a:endParaRPr>
            </a:p>
          </p:txBody>
        </p:sp>
      </p:grpSp>
    </p:spTree>
    <p:extLst>
      <p:ext uri="{BB962C8B-B14F-4D97-AF65-F5344CB8AC3E}">
        <p14:creationId xmlns:p14="http://schemas.microsoft.com/office/powerpoint/2010/main" val="311241961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48965" y="261346"/>
            <a:ext cx="8246070" cy="916230"/>
          </a:xfrm>
        </p:spPr>
        <p:txBody>
          <a:bodyPr>
            <a:noAutofit/>
          </a:bodyPr>
          <a:lstStyle/>
          <a:p>
            <a:r>
              <a:rPr lang="ms-MY" sz="2400" b="1" dirty="0">
                <a:solidFill>
                  <a:schemeClr val="bg1"/>
                </a:solidFill>
                <a:effectLst/>
                <a:latin typeface="Arial" panose="020B0604020202020204" pitchFamily="34" charset="0"/>
                <a:cs typeface="Arial" panose="020B0604020202020204" pitchFamily="34" charset="0"/>
              </a:rPr>
              <a:t>Kaedah Penamaan Program Berdasarkan Struktur Program </a:t>
            </a:r>
            <a:endParaRPr lang="en-MY" sz="2400" dirty="0">
              <a:solidFill>
                <a:schemeClr val="bg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299192013"/>
              </p:ext>
            </p:extLst>
          </p:nvPr>
        </p:nvGraphicFramePr>
        <p:xfrm>
          <a:off x="601670" y="1233887"/>
          <a:ext cx="7787955" cy="3323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70588533"/>
              </p:ext>
            </p:extLst>
          </p:nvPr>
        </p:nvGraphicFramePr>
        <p:xfrm>
          <a:off x="601670" y="4709620"/>
          <a:ext cx="8093365" cy="365760"/>
        </p:xfrm>
        <a:graphic>
          <a:graphicData uri="http://schemas.openxmlformats.org/drawingml/2006/table">
            <a:tbl>
              <a:tblPr firstRow="1" firstCol="1" bandRow="1">
                <a:tableStyleId>{5C22544A-7EE6-4342-B048-85BDC9FD1C3A}</a:tableStyleId>
              </a:tblPr>
              <a:tblGrid>
                <a:gridCol w="392636">
                  <a:extLst>
                    <a:ext uri="{9D8B030D-6E8A-4147-A177-3AD203B41FA5}">
                      <a16:colId xmlns:a16="http://schemas.microsoft.com/office/drawing/2014/main" val="1778690026"/>
                    </a:ext>
                  </a:extLst>
                </a:gridCol>
                <a:gridCol w="7700729">
                  <a:extLst>
                    <a:ext uri="{9D8B030D-6E8A-4147-A177-3AD203B41FA5}">
                      <a16:colId xmlns:a16="http://schemas.microsoft.com/office/drawing/2014/main" val="2219793104"/>
                    </a:ext>
                  </a:extLst>
                </a:gridCol>
              </a:tblGrid>
              <a:tr h="204027">
                <a:tc>
                  <a:txBody>
                    <a:bodyPr/>
                    <a:lstStyle/>
                    <a:p>
                      <a:pPr marL="0" marR="0" algn="just">
                        <a:lnSpc>
                          <a:spcPct val="100000"/>
                        </a:lnSpc>
                        <a:spcBef>
                          <a:spcPts val="0"/>
                        </a:spcBef>
                        <a:spcAft>
                          <a:spcPts val="0"/>
                        </a:spcAft>
                      </a:pPr>
                      <a:r>
                        <a:rPr lang="ms-MY" sz="1000" b="0" dirty="0">
                          <a:solidFill>
                            <a:schemeClr val="tx1"/>
                          </a:solidFill>
                          <a:effectLst/>
                          <a:latin typeface="Arial" panose="020B0604020202020204" pitchFamily="34" charset="0"/>
                          <a:cs typeface="Arial" panose="020B0604020202020204" pitchFamily="34" charset="0"/>
                        </a:rPr>
                        <a:t>*</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ms-MY" sz="1000" b="0" dirty="0">
                          <a:solidFill>
                            <a:schemeClr val="tx1"/>
                          </a:solidFill>
                          <a:effectLst/>
                          <a:latin typeface="Arial" panose="020B0604020202020204" pitchFamily="34" charset="0"/>
                          <a:cs typeface="Arial" panose="020B0604020202020204" pitchFamily="34" charset="0"/>
                        </a:rPr>
                        <a:t>Pengiraan peratusan major, pengkhususan dan minor adalah berdasarkan jumlah kredit keseluruhan (tidak termasuk Kursus Umum).</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3638515"/>
                  </a:ext>
                </a:extLst>
              </a:tr>
              <a:tr h="161733">
                <a:tc>
                  <a:txBody>
                    <a:bodyPr/>
                    <a:lstStyle/>
                    <a:p>
                      <a:pPr marL="0" marR="0" algn="just">
                        <a:lnSpc>
                          <a:spcPct val="100000"/>
                        </a:lnSpc>
                        <a:spcBef>
                          <a:spcPts val="0"/>
                        </a:spcBef>
                        <a:spcAft>
                          <a:spcPts val="0"/>
                        </a:spcAft>
                      </a:pPr>
                      <a:r>
                        <a:rPr lang="ms-MY" sz="1000" b="0">
                          <a:solidFill>
                            <a:schemeClr val="tx1"/>
                          </a:solidFill>
                          <a:effectLst/>
                          <a:latin typeface="Arial" panose="020B0604020202020204" pitchFamily="34" charset="0"/>
                          <a:cs typeface="Arial" panose="020B0604020202020204" pitchFamily="34" charset="0"/>
                        </a:rPr>
                        <a:t>**</a:t>
                      </a:r>
                      <a:endParaRPr lang="en-US" sz="1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ms-MY" sz="1000" b="0" dirty="0">
                          <a:solidFill>
                            <a:schemeClr val="tx1"/>
                          </a:solidFill>
                          <a:effectLst/>
                          <a:latin typeface="Arial" panose="020B0604020202020204" pitchFamily="34" charset="0"/>
                          <a:cs typeface="Arial" panose="020B0604020202020204" pitchFamily="34" charset="0"/>
                        </a:rPr>
                        <a:t>Bidang utama merujuk kepada bidang teras program.</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2891267"/>
                  </a:ext>
                </a:extLst>
              </a:tr>
            </a:tbl>
          </a:graphicData>
        </a:graphic>
      </p:graphicFrame>
    </p:spTree>
    <p:extLst>
      <p:ext uri="{BB962C8B-B14F-4D97-AF65-F5344CB8AC3E}">
        <p14:creationId xmlns:p14="http://schemas.microsoft.com/office/powerpoint/2010/main" val="167597797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42224354"/>
              </p:ext>
            </p:extLst>
          </p:nvPr>
        </p:nvGraphicFramePr>
        <p:xfrm>
          <a:off x="296260" y="70968"/>
          <a:ext cx="8551480" cy="4944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72192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Ribbon 6"/>
          <p:cNvSpPr/>
          <p:nvPr/>
        </p:nvSpPr>
        <p:spPr>
          <a:xfrm>
            <a:off x="601670" y="865410"/>
            <a:ext cx="3054100" cy="763525"/>
          </a:xfrm>
          <a:prstGeom prst="ribbon">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latin typeface="Arial" panose="020B0604020202020204" pitchFamily="34" charset="0"/>
                <a:cs typeface="Arial" panose="020B0604020202020204" pitchFamily="34" charset="0"/>
              </a:rPr>
              <a:t>Nota</a:t>
            </a:r>
            <a:endParaRPr lang="en-US" sz="2000" dirty="0">
              <a:solidFill>
                <a:sysClr val="windowText" lastClr="000000"/>
              </a:solidFill>
              <a:latin typeface="Arial" panose="020B0604020202020204" pitchFamily="34" charset="0"/>
              <a:cs typeface="Arial" panose="020B0604020202020204" pitchFamily="34" charset="0"/>
            </a:endParaRPr>
          </a:p>
        </p:txBody>
      </p:sp>
      <p:sp>
        <p:nvSpPr>
          <p:cNvPr id="8" name="Rectangle 7"/>
          <p:cNvSpPr/>
          <p:nvPr/>
        </p:nvSpPr>
        <p:spPr>
          <a:xfrm>
            <a:off x="1212489" y="1960930"/>
            <a:ext cx="6871725" cy="2003625"/>
          </a:xfrm>
          <a:prstGeom prst="rect">
            <a:avLst/>
          </a:prstGeom>
          <a:solidFill>
            <a:schemeClr val="accent6">
              <a:lumMod val="40000"/>
              <a:lumOff val="60000"/>
            </a:schemeClr>
          </a:solidFill>
        </p:spPr>
        <p:txBody>
          <a:bodyPr wrap="square">
            <a:spAutoFit/>
          </a:bodyPr>
          <a:lstStyle/>
          <a:p>
            <a:pPr algn="just">
              <a:lnSpc>
                <a:spcPct val="115000"/>
              </a:lnSpc>
              <a:spcAft>
                <a:spcPts val="800"/>
              </a:spcAft>
            </a:pPr>
            <a:r>
              <a:rPr lang="ms-MY" sz="2000" b="1" dirty="0">
                <a:latin typeface="Arial" panose="020B0604020202020204" pitchFamily="34" charset="0"/>
                <a:ea typeface="Calibri" panose="020F0502020204030204" pitchFamily="34" charset="0"/>
                <a:cs typeface="Arial" panose="020B0604020202020204" pitchFamily="34" charset="0"/>
              </a:rPr>
              <a:t>Sekiranya peratusan suatu bidang pengetahuan </a:t>
            </a:r>
            <a:r>
              <a:rPr lang="ms-MY" sz="2400" b="1" u="sng" dirty="0">
                <a:latin typeface="Arial" panose="020B0604020202020204" pitchFamily="34" charset="0"/>
                <a:ea typeface="Calibri" panose="020F0502020204030204" pitchFamily="34" charset="0"/>
                <a:cs typeface="Arial" panose="020B0604020202020204" pitchFamily="34" charset="0"/>
              </a:rPr>
              <a:t>tidak mencapai 25%</a:t>
            </a:r>
            <a:r>
              <a:rPr lang="ms-MY" sz="2400" b="1" dirty="0">
                <a:latin typeface="Arial" panose="020B0604020202020204" pitchFamily="34" charset="0"/>
                <a:ea typeface="Calibri" panose="020F0502020204030204" pitchFamily="34" charset="0"/>
                <a:cs typeface="Arial" panose="020B0604020202020204" pitchFamily="34" charset="0"/>
              </a:rPr>
              <a:t> </a:t>
            </a:r>
            <a:r>
              <a:rPr lang="ms-MY" sz="2000" b="1" dirty="0">
                <a:latin typeface="Arial" panose="020B0604020202020204" pitchFamily="34" charset="0"/>
                <a:ea typeface="Calibri" panose="020F0502020204030204" pitchFamily="34" charset="0"/>
                <a:cs typeface="Arial" panose="020B0604020202020204" pitchFamily="34" charset="0"/>
              </a:rPr>
              <a:t>daripada bidang utama program, bidang ini </a:t>
            </a:r>
            <a:r>
              <a:rPr lang="ms-MY" sz="2000" b="1" u="sng" dirty="0">
                <a:latin typeface="Arial" panose="020B0604020202020204" pitchFamily="34" charset="0"/>
                <a:ea typeface="Calibri" panose="020F0502020204030204" pitchFamily="34" charset="0"/>
                <a:cs typeface="Arial" panose="020B0604020202020204" pitchFamily="34" charset="0"/>
              </a:rPr>
              <a:t>tidak dinyatakan sebagai pengkhususan </a:t>
            </a:r>
            <a:r>
              <a:rPr lang="ms-MY" sz="2000" b="1" dirty="0">
                <a:latin typeface="Arial" panose="020B0604020202020204" pitchFamily="34" charset="0"/>
                <a:ea typeface="Calibri" panose="020F0502020204030204" pitchFamily="34" charset="0"/>
                <a:cs typeface="Arial" panose="020B0604020202020204" pitchFamily="34" charset="0"/>
              </a:rPr>
              <a:t>pada penamaan program sebaliknya hanya dinyatakan dalam transkrip.</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711863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48965" y="433880"/>
            <a:ext cx="7940660" cy="572644"/>
          </a:xfrm>
        </p:spPr>
        <p:txBody>
          <a:bodyPr>
            <a:noAutofit/>
          </a:bodyPr>
          <a:lstStyle/>
          <a:p>
            <a:r>
              <a:rPr lang="ms-MY" sz="2400" b="1" dirty="0">
                <a:solidFill>
                  <a:schemeClr val="bg1"/>
                </a:solidFill>
                <a:effectLst/>
                <a:latin typeface="Arial" panose="020B0604020202020204" pitchFamily="34" charset="0"/>
                <a:cs typeface="Arial" panose="020B0604020202020204" pitchFamily="34" charset="0"/>
              </a:rPr>
              <a:t>KOD PENDIDIKAN NASIONAL </a:t>
            </a:r>
            <a:r>
              <a:rPr lang="ms-MY" sz="2400" b="1" dirty="0" smtClean="0">
                <a:solidFill>
                  <a:schemeClr val="bg1"/>
                </a:solidFill>
                <a:effectLst/>
                <a:latin typeface="Arial" panose="020B0604020202020204" pitchFamily="34" charset="0"/>
                <a:cs typeface="Arial" panose="020B0604020202020204" pitchFamily="34" charset="0"/>
              </a:rPr>
              <a:t/>
            </a:r>
            <a:br>
              <a:rPr lang="ms-MY" sz="2400" b="1" dirty="0" smtClean="0">
                <a:solidFill>
                  <a:schemeClr val="bg1"/>
                </a:solidFill>
                <a:effectLst/>
                <a:latin typeface="Arial" panose="020B0604020202020204" pitchFamily="34" charset="0"/>
                <a:cs typeface="Arial" panose="020B0604020202020204" pitchFamily="34" charset="0"/>
              </a:rPr>
            </a:br>
            <a:r>
              <a:rPr lang="ms-MY" sz="2400" b="1" dirty="0" smtClean="0">
                <a:solidFill>
                  <a:schemeClr val="bg1"/>
                </a:solidFill>
                <a:effectLst/>
                <a:latin typeface="Arial" panose="020B0604020202020204" pitchFamily="34" charset="0"/>
                <a:cs typeface="Arial" panose="020B0604020202020204" pitchFamily="34" charset="0"/>
              </a:rPr>
              <a:t>(</a:t>
            </a:r>
            <a:r>
              <a:rPr lang="ms-MY" sz="2400" b="1" i="1" dirty="0">
                <a:solidFill>
                  <a:schemeClr val="bg1"/>
                </a:solidFill>
                <a:effectLst/>
                <a:latin typeface="Arial" panose="020B0604020202020204" pitchFamily="34" charset="0"/>
                <a:cs typeface="Arial" panose="020B0604020202020204" pitchFamily="34" charset="0"/>
              </a:rPr>
              <a:t>NATIONAL EDUCATION CODE, </a:t>
            </a:r>
            <a:r>
              <a:rPr lang="ms-MY" sz="2400" b="1" dirty="0">
                <a:solidFill>
                  <a:schemeClr val="bg1"/>
                </a:solidFill>
                <a:effectLst/>
                <a:latin typeface="Arial" panose="020B0604020202020204" pitchFamily="34" charset="0"/>
                <a:cs typeface="Arial" panose="020B0604020202020204" pitchFamily="34" charset="0"/>
              </a:rPr>
              <a:t>NEC)</a:t>
            </a:r>
            <a:r>
              <a:rPr lang="ms-MY" sz="2400" b="1" cap="all" dirty="0">
                <a:solidFill>
                  <a:schemeClr val="bg1"/>
                </a:solidFill>
                <a:effectLst/>
                <a:latin typeface="Arial" panose="020B0604020202020204" pitchFamily="34" charset="0"/>
                <a:cs typeface="Arial" panose="020B0604020202020204" pitchFamily="34" charset="0"/>
              </a:rPr>
              <a:t> </a:t>
            </a:r>
            <a:endParaRPr lang="en-MY" sz="24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212490" y="1350110"/>
            <a:ext cx="6566315" cy="3474039"/>
          </a:xfrm>
          <a:prstGeom prst="rect">
            <a:avLst/>
          </a:prstGeom>
          <a:scene3d>
            <a:camera prst="orthographicFront"/>
            <a:lightRig rig="threePt" dir="t"/>
          </a:scene3d>
          <a:sp3d>
            <a:bevelT prst="slope"/>
          </a:sp3d>
        </p:spPr>
      </p:pic>
    </p:spTree>
    <p:extLst>
      <p:ext uri="{BB962C8B-B14F-4D97-AF65-F5344CB8AC3E}">
        <p14:creationId xmlns:p14="http://schemas.microsoft.com/office/powerpoint/2010/main" val="729087213"/>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433880"/>
            <a:ext cx="7940661" cy="572644"/>
          </a:xfrm>
        </p:spPr>
        <p:txBody>
          <a:bodyPr>
            <a:normAutofit/>
          </a:bodyPr>
          <a:lstStyle/>
          <a:p>
            <a:r>
              <a:rPr lang="ms-MY" sz="1800" b="1" dirty="0">
                <a:solidFill>
                  <a:schemeClr val="bg1"/>
                </a:solidFill>
                <a:effectLst/>
                <a:latin typeface="Arial" panose="020B0604020202020204" pitchFamily="34" charset="0"/>
                <a:cs typeface="Arial" panose="020B0604020202020204" pitchFamily="34" charset="0"/>
              </a:rPr>
              <a:t>Ringkasan NEC untuk Bidang Pendidikan dan Latihan</a:t>
            </a:r>
            <a:endParaRPr lang="en-MY" sz="1800" dirty="0">
              <a:solidFill>
                <a:schemeClr val="bg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30936981"/>
              </p:ext>
            </p:extLst>
          </p:nvPr>
        </p:nvGraphicFramePr>
        <p:xfrm>
          <a:off x="754375" y="1197404"/>
          <a:ext cx="7635251" cy="3512215"/>
        </p:xfrm>
        <a:graphic>
          <a:graphicData uri="http://schemas.openxmlformats.org/drawingml/2006/table">
            <a:tbl>
              <a:tblPr firstRow="1" firstCol="1" bandRow="1">
                <a:tableStyleId>{B301B821-A1FF-4177-AEE7-76D212191A09}</a:tableStyleId>
              </a:tblPr>
              <a:tblGrid>
                <a:gridCol w="1128485">
                  <a:extLst>
                    <a:ext uri="{9D8B030D-6E8A-4147-A177-3AD203B41FA5}">
                      <a16:colId xmlns:a16="http://schemas.microsoft.com/office/drawing/2014/main" val="20000"/>
                    </a:ext>
                  </a:extLst>
                </a:gridCol>
                <a:gridCol w="2127468">
                  <a:extLst>
                    <a:ext uri="{9D8B030D-6E8A-4147-A177-3AD203B41FA5}">
                      <a16:colId xmlns:a16="http://schemas.microsoft.com/office/drawing/2014/main" val="20001"/>
                    </a:ext>
                  </a:extLst>
                </a:gridCol>
                <a:gridCol w="3237453">
                  <a:extLst>
                    <a:ext uri="{9D8B030D-6E8A-4147-A177-3AD203B41FA5}">
                      <a16:colId xmlns:a16="http://schemas.microsoft.com/office/drawing/2014/main" val="20002"/>
                    </a:ext>
                  </a:extLst>
                </a:gridCol>
                <a:gridCol w="1141845">
                  <a:extLst>
                    <a:ext uri="{9D8B030D-6E8A-4147-A177-3AD203B41FA5}">
                      <a16:colId xmlns:a16="http://schemas.microsoft.com/office/drawing/2014/main" val="20003"/>
                    </a:ext>
                  </a:extLst>
                </a:gridCol>
              </a:tblGrid>
              <a:tr h="854230">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Digit</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dirty="0">
                          <a:effectLst/>
                          <a:latin typeface="Arial" panose="020B0604020202020204" pitchFamily="34" charset="0"/>
                          <a:cs typeface="Arial" panose="020B0604020202020204" pitchFamily="34" charset="0"/>
                        </a:rPr>
                        <a:t>Bidang (</a:t>
                      </a:r>
                      <a:r>
                        <a:rPr lang="ms-MY" sz="1400" i="1" dirty="0">
                          <a:effectLst/>
                          <a:latin typeface="Arial" panose="020B0604020202020204" pitchFamily="34" charset="0"/>
                          <a:cs typeface="Arial" panose="020B0604020202020204" pitchFamily="34" charset="0"/>
                        </a:rPr>
                        <a:t>Field</a:t>
                      </a:r>
                      <a:r>
                        <a:rPr lang="ms-MY" sz="1400" dirty="0">
                          <a:effectLst/>
                          <a:latin typeface="Arial" panose="020B0604020202020204" pitchFamily="34" charset="0"/>
                          <a:cs typeface="Arial" panose="020B0604020202020204" pitchFamily="34" charset="0"/>
                        </a:rPr>
                        <a:t>)</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a:effectLst/>
                          <a:latin typeface="Arial" panose="020B0604020202020204" pitchFamily="34" charset="0"/>
                          <a:cs typeface="Arial" panose="020B0604020202020204" pitchFamily="34" charset="0"/>
                        </a:rPr>
                        <a:t>Rujukan</a:t>
                      </a:r>
                      <a:endParaRPr lang="en-MY"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s-MY" sz="1400">
                          <a:effectLst/>
                          <a:latin typeface="Arial" panose="020B0604020202020204" pitchFamily="34" charset="0"/>
                          <a:cs typeface="Arial" panose="020B0604020202020204" pitchFamily="34" charset="0"/>
                        </a:rPr>
                        <a:t>Bilangan Bidang</a:t>
                      </a:r>
                      <a:endParaRPr lang="en-MY"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506283">
                <a:tc>
                  <a:txBody>
                    <a:bodyPr/>
                    <a:lstStyle/>
                    <a:p>
                      <a:pPr algn="ctr">
                        <a:lnSpc>
                          <a:spcPct val="150000"/>
                        </a:lnSpc>
                        <a:spcAft>
                          <a:spcPts val="0"/>
                        </a:spcAft>
                      </a:pPr>
                      <a:r>
                        <a:rPr lang="ms-MY" sz="1400">
                          <a:effectLst/>
                          <a:latin typeface="Arial" panose="020B0604020202020204" pitchFamily="34" charset="0"/>
                          <a:cs typeface="Arial" panose="020B0604020202020204" pitchFamily="34" charset="0"/>
                        </a:rPr>
                        <a:t>1-Digit</a:t>
                      </a:r>
                      <a:endParaRPr lang="en-MY"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ms-MY" sz="1400" dirty="0">
                          <a:effectLst/>
                          <a:latin typeface="Arial" panose="020B0604020202020204" pitchFamily="34" charset="0"/>
                          <a:cs typeface="Arial" panose="020B0604020202020204" pitchFamily="34" charset="0"/>
                        </a:rPr>
                        <a:t>Utama (</a:t>
                      </a:r>
                      <a:r>
                        <a:rPr lang="ms-MY" sz="1400" i="1" dirty="0">
                          <a:effectLst/>
                          <a:latin typeface="Arial" panose="020B0604020202020204" pitchFamily="34" charset="0"/>
                          <a:cs typeface="Arial" panose="020B0604020202020204" pitchFamily="34" charset="0"/>
                        </a:rPr>
                        <a:t>Broad</a:t>
                      </a:r>
                      <a:r>
                        <a:rPr lang="ms-MY" sz="1400" dirty="0">
                          <a:effectLst/>
                          <a:latin typeface="Arial" panose="020B0604020202020204" pitchFamily="34" charset="0"/>
                          <a:cs typeface="Arial" panose="020B0604020202020204" pitchFamily="34" charset="0"/>
                        </a:rPr>
                        <a:t>)</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0"/>
                        </a:spcAft>
                      </a:pPr>
                      <a:r>
                        <a:rPr lang="ms-MY" sz="1400">
                          <a:effectLst/>
                          <a:latin typeface="Arial" panose="020B0604020202020204" pitchFamily="34" charset="0"/>
                          <a:cs typeface="Arial" panose="020B0604020202020204" pitchFamily="34" charset="0"/>
                        </a:rPr>
                        <a:t>Bidang pendidikan dan latihan yang umum</a:t>
                      </a:r>
                      <a:endParaRPr lang="en-MY"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ms-MY" sz="1400">
                          <a:effectLst/>
                          <a:latin typeface="Arial" panose="020B0604020202020204" pitchFamily="34" charset="0"/>
                          <a:cs typeface="Arial" panose="020B0604020202020204" pitchFamily="34" charset="0"/>
                        </a:rPr>
                        <a:t>9</a:t>
                      </a:r>
                      <a:endParaRPr lang="en-MY"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759424">
                <a:tc>
                  <a:txBody>
                    <a:bodyPr/>
                    <a:lstStyle/>
                    <a:p>
                      <a:pPr algn="ctr">
                        <a:lnSpc>
                          <a:spcPct val="150000"/>
                        </a:lnSpc>
                        <a:spcAft>
                          <a:spcPts val="0"/>
                        </a:spcAft>
                      </a:pPr>
                      <a:r>
                        <a:rPr lang="ms-MY" sz="1400">
                          <a:effectLst/>
                          <a:latin typeface="Arial" panose="020B0604020202020204" pitchFamily="34" charset="0"/>
                          <a:cs typeface="Arial" panose="020B0604020202020204" pitchFamily="34" charset="0"/>
                        </a:rPr>
                        <a:t>2-Digit</a:t>
                      </a:r>
                      <a:endParaRPr lang="en-MY"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ms-MY" sz="1400" dirty="0">
                          <a:effectLst/>
                          <a:latin typeface="Arial" panose="020B0604020202020204" pitchFamily="34" charset="0"/>
                          <a:cs typeface="Arial" panose="020B0604020202020204" pitchFamily="34" charset="0"/>
                        </a:rPr>
                        <a:t>Spesifik (</a:t>
                      </a:r>
                      <a:r>
                        <a:rPr lang="ms-MY" sz="1400" i="1" dirty="0">
                          <a:effectLst/>
                          <a:latin typeface="Arial" panose="020B0604020202020204" pitchFamily="34" charset="0"/>
                          <a:cs typeface="Arial" panose="020B0604020202020204" pitchFamily="34" charset="0"/>
                        </a:rPr>
                        <a:t>Narrow</a:t>
                      </a:r>
                      <a:r>
                        <a:rPr lang="ms-MY" sz="1400" dirty="0">
                          <a:effectLst/>
                          <a:latin typeface="Arial" panose="020B0604020202020204" pitchFamily="34" charset="0"/>
                          <a:cs typeface="Arial" panose="020B0604020202020204" pitchFamily="34" charset="0"/>
                        </a:rPr>
                        <a:t>)</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0"/>
                        </a:spcAft>
                      </a:pPr>
                      <a:r>
                        <a:rPr lang="ms-MY" sz="1400" i="1" dirty="0">
                          <a:effectLst/>
                          <a:latin typeface="Arial" panose="020B0604020202020204" pitchFamily="34" charset="0"/>
                          <a:cs typeface="Arial" panose="020B0604020202020204" pitchFamily="34" charset="0"/>
                        </a:rPr>
                        <a:t>International Standard Classification of Education 97 </a:t>
                      </a:r>
                      <a:r>
                        <a:rPr lang="ms-MY" sz="1400" dirty="0">
                          <a:effectLst/>
                          <a:latin typeface="Arial" panose="020B0604020202020204" pitchFamily="34" charset="0"/>
                          <a:cs typeface="Arial" panose="020B0604020202020204" pitchFamily="34" charset="0"/>
                        </a:rPr>
                        <a:t>(ISCED97)</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ms-MY" sz="1400">
                          <a:effectLst/>
                          <a:latin typeface="Arial" panose="020B0604020202020204" pitchFamily="34" charset="0"/>
                          <a:cs typeface="Arial" panose="020B0604020202020204" pitchFamily="34" charset="0"/>
                        </a:rPr>
                        <a:t>25</a:t>
                      </a:r>
                      <a:endParaRPr lang="en-MY"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1392278">
                <a:tc>
                  <a:txBody>
                    <a:bodyPr/>
                    <a:lstStyle/>
                    <a:p>
                      <a:pPr algn="ctr">
                        <a:lnSpc>
                          <a:spcPct val="150000"/>
                        </a:lnSpc>
                        <a:spcAft>
                          <a:spcPts val="0"/>
                        </a:spcAft>
                      </a:pPr>
                      <a:r>
                        <a:rPr lang="ms-MY" sz="1400">
                          <a:effectLst/>
                          <a:latin typeface="Arial" panose="020B0604020202020204" pitchFamily="34" charset="0"/>
                          <a:cs typeface="Arial" panose="020B0604020202020204" pitchFamily="34" charset="0"/>
                        </a:rPr>
                        <a:t>3-Digit</a:t>
                      </a:r>
                      <a:endParaRPr lang="en-MY"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ms-MY" sz="1400" dirty="0">
                          <a:effectLst/>
                          <a:latin typeface="Arial" panose="020B0604020202020204" pitchFamily="34" charset="0"/>
                          <a:cs typeface="Arial" panose="020B0604020202020204" pitchFamily="34" charset="0"/>
                        </a:rPr>
                        <a:t>Terperinci (</a:t>
                      </a:r>
                      <a:r>
                        <a:rPr lang="ms-MY" sz="1400" i="1" dirty="0">
                          <a:effectLst/>
                          <a:latin typeface="Arial" panose="020B0604020202020204" pitchFamily="34" charset="0"/>
                          <a:cs typeface="Arial" panose="020B0604020202020204" pitchFamily="34" charset="0"/>
                        </a:rPr>
                        <a:t>Detailed</a:t>
                      </a:r>
                      <a:r>
                        <a:rPr lang="ms-MY" sz="1400" dirty="0">
                          <a:effectLst/>
                          <a:latin typeface="Arial" panose="020B0604020202020204" pitchFamily="34" charset="0"/>
                          <a:cs typeface="Arial" panose="020B0604020202020204" pitchFamily="34" charset="0"/>
                        </a:rPr>
                        <a:t>)</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0"/>
                        </a:spcAft>
                      </a:pPr>
                      <a:r>
                        <a:rPr lang="ms-MY" sz="1400" i="1" dirty="0">
                          <a:effectLst/>
                          <a:latin typeface="Arial" panose="020B0604020202020204" pitchFamily="34" charset="0"/>
                          <a:cs typeface="Arial" panose="020B0604020202020204" pitchFamily="34" charset="0"/>
                        </a:rPr>
                        <a:t>EUROSTAT(Statistical Office of the European Communities</a:t>
                      </a:r>
                      <a:r>
                        <a:rPr lang="ms-MY" sz="1400" dirty="0">
                          <a:effectLst/>
                          <a:latin typeface="Arial" panose="020B0604020202020204" pitchFamily="34" charset="0"/>
                          <a:cs typeface="Arial" panose="020B0604020202020204" pitchFamily="34" charset="0"/>
                        </a:rPr>
                        <a:t>) dan telah disesuaikan mengikut keperluan Bidang Pengajian Negara</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ms-MY" sz="1400" dirty="0">
                          <a:effectLst/>
                          <a:latin typeface="Arial" panose="020B0604020202020204" pitchFamily="34" charset="0"/>
                          <a:cs typeface="Arial" panose="020B0604020202020204" pitchFamily="34" charset="0"/>
                        </a:rPr>
                        <a:t>84</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4652522"/>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1670" y="1044700"/>
            <a:ext cx="7787955" cy="1200329"/>
          </a:xfrm>
          <a:prstGeom prst="rect">
            <a:avLst/>
          </a:prstGeom>
          <a:solidFill>
            <a:schemeClr val="accent5">
              <a:lumMod val="75000"/>
            </a:schemeClr>
          </a:solidFill>
        </p:spPr>
        <p:txBody>
          <a:bodyPr wrap="square">
            <a:spAutoFit/>
          </a:bodyPr>
          <a:lstStyle/>
          <a:p>
            <a:pPr algn="just">
              <a:spcAft>
                <a:spcPts val="0"/>
              </a:spcAft>
            </a:pPr>
            <a:r>
              <a:rPr lang="ms-MY" dirty="0">
                <a:solidFill>
                  <a:schemeClr val="bg1"/>
                </a:solidFill>
                <a:latin typeface="Arial" panose="020B0604020202020204" pitchFamily="34" charset="0"/>
                <a:ea typeface="Calibri" panose="020F0502020204030204" pitchFamily="34" charset="0"/>
                <a:cs typeface="Arial" panose="020B0604020202020204" pitchFamily="34" charset="0"/>
              </a:rPr>
              <a:t>Bagi program antara disiplin (</a:t>
            </a:r>
            <a:r>
              <a:rPr lang="ms-MY" i="1" dirty="0">
                <a:solidFill>
                  <a:schemeClr val="bg1"/>
                </a:solidFill>
                <a:latin typeface="Arial" panose="020B0604020202020204" pitchFamily="34" charset="0"/>
                <a:ea typeface="Calibri" panose="020F0502020204030204" pitchFamily="34" charset="0"/>
                <a:cs typeface="Arial" panose="020B0604020202020204" pitchFamily="34" charset="0"/>
              </a:rPr>
              <a:t>interdisciplinary)</a:t>
            </a:r>
            <a:r>
              <a:rPr lang="ms-MY" dirty="0">
                <a:solidFill>
                  <a:schemeClr val="bg1"/>
                </a:solidFill>
                <a:latin typeface="Arial" panose="020B0604020202020204" pitchFamily="34" charset="0"/>
                <a:ea typeface="Calibri" panose="020F0502020204030204" pitchFamily="34" charset="0"/>
                <a:cs typeface="Arial" panose="020B0604020202020204" pitchFamily="34" charset="0"/>
              </a:rPr>
              <a:t>, pelbagai bidang (</a:t>
            </a:r>
            <a:r>
              <a:rPr lang="ms-MY" i="1" dirty="0">
                <a:solidFill>
                  <a:schemeClr val="bg1"/>
                </a:solidFill>
                <a:latin typeface="Arial" panose="020B0604020202020204" pitchFamily="34" charset="0"/>
                <a:ea typeface="Calibri" panose="020F0502020204030204" pitchFamily="34" charset="0"/>
                <a:cs typeface="Arial" panose="020B0604020202020204" pitchFamily="34" charset="0"/>
              </a:rPr>
              <a:t>multidisciplinary), </a:t>
            </a:r>
            <a:r>
              <a:rPr lang="ms-MY" dirty="0">
                <a:solidFill>
                  <a:schemeClr val="bg1"/>
                </a:solidFill>
                <a:latin typeface="Arial" panose="020B0604020202020204" pitchFamily="34" charset="0"/>
                <a:ea typeface="Calibri" panose="020F0502020204030204" pitchFamily="34" charset="0"/>
                <a:cs typeface="Arial" panose="020B0604020202020204" pitchFamily="34" charset="0"/>
              </a:rPr>
              <a:t>merentas disiplin</a:t>
            </a:r>
            <a:r>
              <a:rPr lang="ms-MY" i="1" dirty="0">
                <a:solidFill>
                  <a:schemeClr val="bg1"/>
                </a:solidFill>
                <a:latin typeface="Arial" panose="020B0604020202020204" pitchFamily="34" charset="0"/>
                <a:ea typeface="Calibri" panose="020F0502020204030204" pitchFamily="34" charset="0"/>
                <a:cs typeface="Arial" panose="020B0604020202020204" pitchFamily="34" charset="0"/>
              </a:rPr>
              <a:t> (transdisciplinary)</a:t>
            </a:r>
            <a:r>
              <a:rPr lang="ms-MY" dirty="0">
                <a:solidFill>
                  <a:schemeClr val="bg1"/>
                </a:solidFill>
                <a:latin typeface="Arial" panose="020B0604020202020204" pitchFamily="34" charset="0"/>
                <a:ea typeface="Calibri" panose="020F0502020204030204" pitchFamily="34" charset="0"/>
                <a:cs typeface="Arial" panose="020B0604020202020204" pitchFamily="34" charset="0"/>
              </a:rPr>
              <a:t> dan disiplin bertemu (</a:t>
            </a:r>
            <a:r>
              <a:rPr lang="ms-MY" i="1" dirty="0">
                <a:solidFill>
                  <a:schemeClr val="bg1"/>
                </a:solidFill>
                <a:latin typeface="Arial" panose="020B0604020202020204" pitchFamily="34" charset="0"/>
                <a:ea typeface="Calibri" panose="020F0502020204030204" pitchFamily="34" charset="0"/>
                <a:cs typeface="Arial" panose="020B0604020202020204" pitchFamily="34" charset="0"/>
              </a:rPr>
              <a:t>convergent disciplines</a:t>
            </a:r>
            <a:r>
              <a:rPr lang="ms-MY" dirty="0">
                <a:solidFill>
                  <a:schemeClr val="bg1"/>
                </a:solidFill>
                <a:latin typeface="Arial" panose="020B0604020202020204" pitchFamily="34" charset="0"/>
                <a:ea typeface="Calibri" panose="020F0502020204030204" pitchFamily="34" charset="0"/>
                <a:cs typeface="Arial" panose="020B0604020202020204" pitchFamily="34" charset="0"/>
              </a:rPr>
              <a:t>), klasifikasi bidang terperinci ditentukan berdasarkan kandungan program yang dominan. </a:t>
            </a:r>
            <a:endParaRPr lang="ms-MY"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601670" y="2592770"/>
            <a:ext cx="7787955" cy="923330"/>
          </a:xfrm>
          <a:prstGeom prst="rect">
            <a:avLst/>
          </a:prstGeom>
          <a:solidFill>
            <a:schemeClr val="accent5">
              <a:lumMod val="75000"/>
            </a:schemeClr>
          </a:solidFill>
        </p:spPr>
        <p:txBody>
          <a:bodyPr wrap="square">
            <a:spAutoFit/>
          </a:bodyPr>
          <a:lstStyle/>
          <a:p>
            <a:pPr algn="just">
              <a:spcAft>
                <a:spcPts val="0"/>
              </a:spcAft>
            </a:pPr>
            <a:r>
              <a:rPr lang="ms-MY" dirty="0" smtClean="0">
                <a:solidFill>
                  <a:schemeClr val="bg1"/>
                </a:solidFill>
                <a:latin typeface="Arial" panose="020B0604020202020204" pitchFamily="34" charset="0"/>
                <a:ea typeface="Calibri" panose="020F0502020204030204" pitchFamily="34" charset="0"/>
                <a:cs typeface="Arial" panose="020B0604020202020204" pitchFamily="34" charset="0"/>
              </a:rPr>
              <a:t>Kriteria </a:t>
            </a:r>
            <a:r>
              <a:rPr lang="ms-MY" dirty="0">
                <a:solidFill>
                  <a:schemeClr val="bg1"/>
                </a:solidFill>
                <a:latin typeface="Arial" panose="020B0604020202020204" pitchFamily="34" charset="0"/>
                <a:ea typeface="Calibri" panose="020F0502020204030204" pitchFamily="34" charset="0"/>
                <a:cs typeface="Arial" panose="020B0604020202020204" pitchFamily="34" charset="0"/>
              </a:rPr>
              <a:t>untuk menentukan dominasi adalah berdasarkan masa pembelajaran pelajar yang diperuntukkan bagi sesuatu bidang atau konsep majoriti adalah terpakai.</a:t>
            </a:r>
            <a:endParaRPr lang="en-MY"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52775367"/>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65720"/>
            <a:ext cx="7940660" cy="572644"/>
          </a:xfrm>
        </p:spPr>
        <p:txBody>
          <a:bodyPr>
            <a:noAutofit/>
          </a:bodyPr>
          <a:lstStyle/>
          <a:p>
            <a:r>
              <a:rPr lang="ms-MY" sz="2400" b="1" cap="small" dirty="0">
                <a:solidFill>
                  <a:schemeClr val="bg1"/>
                </a:solidFill>
                <a:effectLst/>
                <a:latin typeface="Arial" panose="020B0604020202020204" pitchFamily="34" charset="0"/>
                <a:cs typeface="Arial" panose="020B0604020202020204" pitchFamily="34" charset="0"/>
              </a:rPr>
              <a:t>MOD PENAWARAN PROGRAM </a:t>
            </a:r>
            <a:endParaRPr lang="en-MY" sz="2400" dirty="0">
              <a:solidFill>
                <a:schemeClr val="bg1"/>
              </a:solidFill>
              <a:latin typeface="Arial" panose="020B0604020202020204" pitchFamily="34" charset="0"/>
              <a:cs typeface="Arial" panose="020B0604020202020204" pitchFamily="34" charset="0"/>
            </a:endParaRPr>
          </a:p>
        </p:txBody>
      </p:sp>
      <p:pic>
        <p:nvPicPr>
          <p:cNvPr id="3" name="image12.jpg" descr="C:\Users\user\Desktop\GPPA\buku.jpg"/>
          <p:cNvPicPr/>
          <p:nvPr/>
        </p:nvPicPr>
        <p:blipFill>
          <a:blip r:embed="rId2"/>
          <a:srcRect/>
          <a:stretch>
            <a:fillRect/>
          </a:stretch>
        </p:blipFill>
        <p:spPr>
          <a:xfrm>
            <a:off x="1664891" y="1805181"/>
            <a:ext cx="1679755" cy="1369854"/>
          </a:xfrm>
          <a:prstGeom prst="rect">
            <a:avLst/>
          </a:prstGeom>
        </p:spPr>
      </p:pic>
      <p:pic>
        <p:nvPicPr>
          <p:cNvPr id="4" name="image15.png" descr="C:\Users\user\Desktop\GPPA\mod industri.png"/>
          <p:cNvPicPr/>
          <p:nvPr/>
        </p:nvPicPr>
        <p:blipFill>
          <a:blip r:embed="rId3"/>
          <a:srcRect/>
          <a:stretch>
            <a:fillRect/>
          </a:stretch>
        </p:blipFill>
        <p:spPr>
          <a:xfrm>
            <a:off x="1823312" y="3657179"/>
            <a:ext cx="1362915" cy="1279893"/>
          </a:xfrm>
          <a:prstGeom prst="rect">
            <a:avLst/>
          </a:prstGeom>
        </p:spPr>
      </p:pic>
      <p:pic>
        <p:nvPicPr>
          <p:cNvPr id="5" name="image14.jpg" descr="C:\Users\user\Desktop\GPPA\research.jpg"/>
          <p:cNvPicPr/>
          <p:nvPr/>
        </p:nvPicPr>
        <p:blipFill>
          <a:blip r:embed="rId4"/>
          <a:srcRect/>
          <a:stretch>
            <a:fillRect/>
          </a:stretch>
        </p:blipFill>
        <p:spPr>
          <a:xfrm>
            <a:off x="5488230" y="1988223"/>
            <a:ext cx="1679756" cy="997074"/>
          </a:xfrm>
          <a:prstGeom prst="rect">
            <a:avLst/>
          </a:prstGeom>
        </p:spPr>
      </p:pic>
      <p:pic>
        <p:nvPicPr>
          <p:cNvPr id="6" name="image20.jpg" descr="C:\Users\user\Desktop\GPPA\mod campuran.jpg"/>
          <p:cNvPicPr/>
          <p:nvPr/>
        </p:nvPicPr>
        <p:blipFill>
          <a:blip r:embed="rId5"/>
          <a:srcRect/>
          <a:stretch>
            <a:fillRect/>
          </a:stretch>
        </p:blipFill>
        <p:spPr>
          <a:xfrm>
            <a:off x="5488230" y="3649125"/>
            <a:ext cx="1679756" cy="1296000"/>
          </a:xfrm>
          <a:prstGeom prst="rect">
            <a:avLst/>
          </a:prstGeom>
        </p:spPr>
      </p:pic>
      <p:sp>
        <p:nvSpPr>
          <p:cNvPr id="7" name="Rectangle 6"/>
          <p:cNvSpPr/>
          <p:nvPr/>
        </p:nvSpPr>
        <p:spPr>
          <a:xfrm>
            <a:off x="1659177" y="1423900"/>
            <a:ext cx="1679755" cy="43552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600" dirty="0" err="1" smtClean="0">
                <a:latin typeface="Arial" panose="020B0604020202020204" pitchFamily="34" charset="0"/>
                <a:cs typeface="Arial" panose="020B0604020202020204" pitchFamily="34" charset="0"/>
              </a:rPr>
              <a:t>Kerja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Kursus</a:t>
            </a:r>
            <a:endParaRPr lang="en-MY" sz="1600" dirty="0">
              <a:latin typeface="Arial" panose="020B0604020202020204" pitchFamily="34" charset="0"/>
              <a:cs typeface="Arial" panose="020B0604020202020204" pitchFamily="34" charset="0"/>
            </a:endParaRPr>
          </a:p>
        </p:txBody>
      </p:sp>
      <p:sp>
        <p:nvSpPr>
          <p:cNvPr id="8" name="Rectangle 7"/>
          <p:cNvSpPr/>
          <p:nvPr/>
        </p:nvSpPr>
        <p:spPr>
          <a:xfrm>
            <a:off x="1670605" y="3072281"/>
            <a:ext cx="1679755" cy="43552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Mod </a:t>
            </a:r>
            <a:r>
              <a:rPr lang="en-US" sz="1600" dirty="0" err="1" smtClean="0">
                <a:latin typeface="Arial" panose="020B0604020202020204" pitchFamily="34" charset="0"/>
                <a:cs typeface="Arial" panose="020B0604020202020204" pitchFamily="34" charset="0"/>
              </a:rPr>
              <a:t>Industri</a:t>
            </a:r>
            <a:endParaRPr lang="en-MY" sz="1600" dirty="0">
              <a:latin typeface="Arial" panose="020B0604020202020204" pitchFamily="34" charset="0"/>
              <a:cs typeface="Arial" panose="020B0604020202020204" pitchFamily="34" charset="0"/>
            </a:endParaRPr>
          </a:p>
        </p:txBody>
      </p:sp>
      <p:sp>
        <p:nvSpPr>
          <p:cNvPr id="9" name="Rectangle 8"/>
          <p:cNvSpPr/>
          <p:nvPr/>
        </p:nvSpPr>
        <p:spPr>
          <a:xfrm>
            <a:off x="5488231" y="1423900"/>
            <a:ext cx="1679755" cy="43552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dirty="0" err="1" smtClean="0">
                <a:latin typeface="Arial" panose="020B0604020202020204" pitchFamily="34" charset="0"/>
                <a:cs typeface="Arial" panose="020B0604020202020204" pitchFamily="34" charset="0"/>
              </a:rPr>
              <a:t>Penyelidikan</a:t>
            </a:r>
            <a:endParaRPr lang="en-MY" sz="1600" dirty="0">
              <a:latin typeface="Arial" panose="020B0604020202020204" pitchFamily="34" charset="0"/>
              <a:cs typeface="Arial" panose="020B0604020202020204" pitchFamily="34" charset="0"/>
            </a:endParaRPr>
          </a:p>
        </p:txBody>
      </p:sp>
      <p:sp>
        <p:nvSpPr>
          <p:cNvPr id="10" name="Rectangle 9"/>
          <p:cNvSpPr/>
          <p:nvPr/>
        </p:nvSpPr>
        <p:spPr>
          <a:xfrm>
            <a:off x="5488231" y="3072281"/>
            <a:ext cx="1679755" cy="4355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Mod </a:t>
            </a:r>
            <a:r>
              <a:rPr lang="en-US" sz="1600" dirty="0" err="1" smtClean="0">
                <a:latin typeface="Arial" panose="020B0604020202020204" pitchFamily="34" charset="0"/>
                <a:cs typeface="Arial" panose="020B0604020202020204" pitchFamily="34" charset="0"/>
              </a:rPr>
              <a:t>Campuran</a:t>
            </a:r>
            <a:endParaRPr lang="en-MY"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626357"/>
      </p:ext>
    </p:extLst>
  </p:cSld>
  <p:clrMapOvr>
    <a:masterClrMapping/>
  </p:clrMapOvr>
  <mc:AlternateContent xmlns:mc="http://schemas.openxmlformats.org/markup-compatibility/2006" xmlns:p14="http://schemas.microsoft.com/office/powerpoint/2010/main">
    <mc:Choice Requires="p14">
      <p:transition spd="slow" p14:dur="2000">
        <p14:conveyor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60155"/>
            <a:ext cx="7940660" cy="572644"/>
          </a:xfrm>
        </p:spPr>
        <p:txBody>
          <a:bodyPr>
            <a:noAutofit/>
          </a:bodyPr>
          <a:lstStyle/>
          <a:p>
            <a:r>
              <a:rPr lang="ms-MY" sz="2400" b="1" dirty="0">
                <a:solidFill>
                  <a:schemeClr val="bg1"/>
                </a:solidFill>
                <a:effectLst/>
                <a:latin typeface="Arial" panose="020B0604020202020204" pitchFamily="34" charset="0"/>
                <a:cs typeface="Arial" panose="020B0604020202020204" pitchFamily="34" charset="0"/>
              </a:rPr>
              <a:t>TEMPOH PENGAJIAN </a:t>
            </a:r>
            <a:endParaRPr lang="en-MY" sz="2400" dirty="0">
              <a:solidFill>
                <a:schemeClr val="bg1"/>
              </a:solidFill>
              <a:effectLst/>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66357993"/>
              </p:ext>
            </p:extLst>
          </p:nvPr>
        </p:nvGraphicFramePr>
        <p:xfrm>
          <a:off x="649275" y="835967"/>
          <a:ext cx="7940660" cy="3569348"/>
        </p:xfrm>
        <a:graphic>
          <a:graphicData uri="http://schemas.openxmlformats.org/drawingml/2006/table">
            <a:tbl>
              <a:tblPr firstRow="1" firstCol="1" bandRow="1">
                <a:tableStyleId>{00A15C55-8517-42AA-B614-E9B94910E393}</a:tableStyleId>
              </a:tblPr>
              <a:tblGrid>
                <a:gridCol w="3922725">
                  <a:extLst>
                    <a:ext uri="{9D8B030D-6E8A-4147-A177-3AD203B41FA5}">
                      <a16:colId xmlns:a16="http://schemas.microsoft.com/office/drawing/2014/main" val="20000"/>
                    </a:ext>
                  </a:extLst>
                </a:gridCol>
                <a:gridCol w="4017935">
                  <a:extLst>
                    <a:ext uri="{9D8B030D-6E8A-4147-A177-3AD203B41FA5}">
                      <a16:colId xmlns:a16="http://schemas.microsoft.com/office/drawing/2014/main" val="20001"/>
                    </a:ext>
                  </a:extLst>
                </a:gridCol>
              </a:tblGrid>
              <a:tr h="321364">
                <a:tc>
                  <a:txBody>
                    <a:bodyPr/>
                    <a:lstStyle/>
                    <a:p>
                      <a:pPr algn="ctr">
                        <a:lnSpc>
                          <a:spcPct val="107000"/>
                        </a:lnSpc>
                        <a:spcAft>
                          <a:spcPts val="0"/>
                        </a:spcAft>
                      </a:pPr>
                      <a:r>
                        <a:rPr lang="ms-MY" sz="1200" dirty="0">
                          <a:effectLst/>
                          <a:latin typeface="Arial" panose="020B0604020202020204" pitchFamily="34" charset="0"/>
                          <a:cs typeface="Arial" panose="020B0604020202020204" pitchFamily="34" charset="0"/>
                        </a:rPr>
                        <a:t>Tahap Pengajian</a:t>
                      </a:r>
                      <a:endParaRPr lang="en-MY" sz="1200" dirty="0">
                        <a:effectLst/>
                        <a:latin typeface="Arial" panose="020B0604020202020204" pitchFamily="34" charset="0"/>
                        <a:ea typeface="Calibri" panose="020F0502020204030204" pitchFamily="34" charset="0"/>
                        <a:cs typeface="Arial" panose="020B0604020202020204" pitchFamily="34" charset="0"/>
                      </a:endParaRPr>
                    </a:p>
                  </a:txBody>
                  <a:tcPr marL="23871" marR="23871" marT="0" marB="0" anchor="ctr"/>
                </a:tc>
                <a:tc>
                  <a:txBody>
                    <a:bodyPr/>
                    <a:lstStyle/>
                    <a:p>
                      <a:pPr algn="ctr">
                        <a:lnSpc>
                          <a:spcPct val="107000"/>
                        </a:lnSpc>
                        <a:spcAft>
                          <a:spcPts val="0"/>
                        </a:spcAft>
                      </a:pPr>
                      <a:r>
                        <a:rPr lang="ms-MY" sz="1200">
                          <a:effectLst/>
                          <a:latin typeface="Arial" panose="020B0604020202020204" pitchFamily="34" charset="0"/>
                          <a:cs typeface="Arial" panose="020B0604020202020204" pitchFamily="34" charset="0"/>
                        </a:rPr>
                        <a:t>Tempoh Pengajian Minimum</a:t>
                      </a:r>
                      <a:r>
                        <a:rPr lang="ms-MY" sz="1200" baseline="30000">
                          <a:effectLst/>
                          <a:latin typeface="Arial" panose="020B0604020202020204" pitchFamily="34" charset="0"/>
                          <a:cs typeface="Arial" panose="020B0604020202020204" pitchFamily="34" charset="0"/>
                        </a:rPr>
                        <a:t>a</a:t>
                      </a:r>
                      <a:endParaRPr lang="en-MY" sz="1200">
                        <a:effectLst/>
                        <a:latin typeface="Arial" panose="020B0604020202020204" pitchFamily="34" charset="0"/>
                        <a:ea typeface="Calibri" panose="020F0502020204030204" pitchFamily="34" charset="0"/>
                        <a:cs typeface="Arial" panose="020B0604020202020204" pitchFamily="34" charset="0"/>
                      </a:endParaRPr>
                    </a:p>
                  </a:txBody>
                  <a:tcPr marL="23871" marR="23871" marT="0" marB="0" anchor="ctr"/>
                </a:tc>
                <a:extLst>
                  <a:ext uri="{0D108BD9-81ED-4DB2-BD59-A6C34878D82A}">
                    <a16:rowId xmlns:a16="http://schemas.microsoft.com/office/drawing/2014/main" val="10000"/>
                  </a:ext>
                </a:extLst>
              </a:tr>
              <a:tr h="285657">
                <a:tc>
                  <a:txBody>
                    <a:bodyPr/>
                    <a:lstStyle/>
                    <a:p>
                      <a:pPr>
                        <a:lnSpc>
                          <a:spcPct val="107000"/>
                        </a:lnSpc>
                        <a:spcAft>
                          <a:spcPts val="0"/>
                        </a:spcAft>
                      </a:pPr>
                      <a:r>
                        <a:rPr lang="ms-MY" sz="1200" b="0" dirty="0">
                          <a:effectLst/>
                          <a:latin typeface="Arial" panose="020B0604020202020204" pitchFamily="34" charset="0"/>
                          <a:cs typeface="Arial" panose="020B0604020202020204" pitchFamily="34" charset="0"/>
                        </a:rPr>
                        <a:t>Diploma</a:t>
                      </a:r>
                      <a:endParaRPr lang="en-MY" sz="1200" b="0" dirty="0">
                        <a:effectLst/>
                        <a:latin typeface="Arial" panose="020B0604020202020204" pitchFamily="34" charset="0"/>
                        <a:ea typeface="Calibri" panose="020F0502020204030204" pitchFamily="34" charset="0"/>
                        <a:cs typeface="Arial" panose="020B0604020202020204" pitchFamily="34" charset="0"/>
                      </a:endParaRPr>
                    </a:p>
                  </a:txBody>
                  <a:tcPr marL="144000" marR="23871" marT="0" marB="0" anchor="ctr"/>
                </a:tc>
                <a:tc>
                  <a:txBody>
                    <a:bodyPr/>
                    <a:lstStyle/>
                    <a:p>
                      <a:pPr algn="ctr">
                        <a:lnSpc>
                          <a:spcPct val="107000"/>
                        </a:lnSpc>
                        <a:spcAft>
                          <a:spcPts val="0"/>
                        </a:spcAft>
                      </a:pPr>
                      <a:r>
                        <a:rPr lang="ms-MY" sz="1200">
                          <a:effectLst/>
                          <a:latin typeface="Arial" panose="020B0604020202020204" pitchFamily="34" charset="0"/>
                          <a:cs typeface="Arial" panose="020B0604020202020204" pitchFamily="34" charset="0"/>
                        </a:rPr>
                        <a:t>2 tahun</a:t>
                      </a:r>
                      <a:endParaRPr lang="en-MY" sz="1200">
                        <a:effectLst/>
                        <a:latin typeface="Arial" panose="020B0604020202020204" pitchFamily="34" charset="0"/>
                        <a:ea typeface="Calibri" panose="020F0502020204030204" pitchFamily="34" charset="0"/>
                        <a:cs typeface="Arial" panose="020B0604020202020204" pitchFamily="34" charset="0"/>
                      </a:endParaRPr>
                    </a:p>
                  </a:txBody>
                  <a:tcPr marL="23871" marR="23871" marT="0" marB="0" anchor="ctr"/>
                </a:tc>
                <a:extLst>
                  <a:ext uri="{0D108BD9-81ED-4DB2-BD59-A6C34878D82A}">
                    <a16:rowId xmlns:a16="http://schemas.microsoft.com/office/drawing/2014/main" val="10001"/>
                  </a:ext>
                </a:extLst>
              </a:tr>
              <a:tr h="285657">
                <a:tc>
                  <a:txBody>
                    <a:bodyPr/>
                    <a:lstStyle/>
                    <a:p>
                      <a:pPr>
                        <a:lnSpc>
                          <a:spcPct val="107000"/>
                        </a:lnSpc>
                        <a:spcAft>
                          <a:spcPts val="0"/>
                        </a:spcAft>
                      </a:pPr>
                      <a:r>
                        <a:rPr lang="ms-MY" sz="1200" b="0" dirty="0">
                          <a:effectLst/>
                          <a:latin typeface="Arial" panose="020B0604020202020204" pitchFamily="34" charset="0"/>
                          <a:cs typeface="Arial" panose="020B0604020202020204" pitchFamily="34" charset="0"/>
                        </a:rPr>
                        <a:t>Diploma Lanjutan</a:t>
                      </a:r>
                      <a:endParaRPr lang="en-MY" sz="1200" b="0" dirty="0">
                        <a:effectLst/>
                        <a:latin typeface="Arial" panose="020B0604020202020204" pitchFamily="34" charset="0"/>
                        <a:ea typeface="Calibri" panose="020F0502020204030204" pitchFamily="34" charset="0"/>
                        <a:cs typeface="Arial" panose="020B0604020202020204" pitchFamily="34" charset="0"/>
                      </a:endParaRPr>
                    </a:p>
                  </a:txBody>
                  <a:tcPr marL="144000" marR="23871" marT="0" marB="0" anchor="ctr"/>
                </a:tc>
                <a:tc>
                  <a:txBody>
                    <a:bodyPr/>
                    <a:lstStyle/>
                    <a:p>
                      <a:pPr algn="ctr">
                        <a:lnSpc>
                          <a:spcPct val="107000"/>
                        </a:lnSpc>
                        <a:spcAft>
                          <a:spcPts val="0"/>
                        </a:spcAft>
                      </a:pPr>
                      <a:r>
                        <a:rPr lang="ms-MY" sz="1200">
                          <a:effectLst/>
                          <a:latin typeface="Arial" panose="020B0604020202020204" pitchFamily="34" charset="0"/>
                          <a:cs typeface="Arial" panose="020B0604020202020204" pitchFamily="34" charset="0"/>
                        </a:rPr>
                        <a:t>2 semester**</a:t>
                      </a:r>
                      <a:endParaRPr lang="en-MY" sz="1200">
                        <a:effectLst/>
                        <a:latin typeface="Arial" panose="020B0604020202020204" pitchFamily="34" charset="0"/>
                        <a:ea typeface="Calibri" panose="020F0502020204030204" pitchFamily="34" charset="0"/>
                        <a:cs typeface="Arial" panose="020B0604020202020204" pitchFamily="34" charset="0"/>
                      </a:endParaRPr>
                    </a:p>
                  </a:txBody>
                  <a:tcPr marL="23871" marR="23871" marT="0" marB="0" anchor="ctr"/>
                </a:tc>
                <a:extLst>
                  <a:ext uri="{0D108BD9-81ED-4DB2-BD59-A6C34878D82A}">
                    <a16:rowId xmlns:a16="http://schemas.microsoft.com/office/drawing/2014/main" val="10002"/>
                  </a:ext>
                </a:extLst>
              </a:tr>
              <a:tr h="285657">
                <a:tc>
                  <a:txBody>
                    <a:bodyPr/>
                    <a:lstStyle/>
                    <a:p>
                      <a:pPr>
                        <a:lnSpc>
                          <a:spcPct val="107000"/>
                        </a:lnSpc>
                        <a:spcAft>
                          <a:spcPts val="0"/>
                        </a:spcAft>
                      </a:pPr>
                      <a:r>
                        <a:rPr lang="ms-MY" sz="1200" b="0" dirty="0">
                          <a:effectLst/>
                          <a:latin typeface="Arial" panose="020B0604020202020204" pitchFamily="34" charset="0"/>
                          <a:cs typeface="Arial" panose="020B0604020202020204" pitchFamily="34" charset="0"/>
                        </a:rPr>
                        <a:t>Sijil Siswazah</a:t>
                      </a:r>
                      <a:endParaRPr lang="en-MY" sz="1200" b="0" dirty="0">
                        <a:effectLst/>
                        <a:latin typeface="Arial" panose="020B0604020202020204" pitchFamily="34" charset="0"/>
                        <a:ea typeface="Calibri" panose="020F0502020204030204" pitchFamily="34" charset="0"/>
                        <a:cs typeface="Arial" panose="020B0604020202020204" pitchFamily="34" charset="0"/>
                      </a:endParaRPr>
                    </a:p>
                  </a:txBody>
                  <a:tcPr marL="144000" marR="23871" marT="0" marB="0" anchor="ctr"/>
                </a:tc>
                <a:tc>
                  <a:txBody>
                    <a:bodyPr/>
                    <a:lstStyle/>
                    <a:p>
                      <a:pPr algn="ctr">
                        <a:lnSpc>
                          <a:spcPct val="107000"/>
                        </a:lnSpc>
                        <a:spcAft>
                          <a:spcPts val="0"/>
                        </a:spcAft>
                      </a:pPr>
                      <a:r>
                        <a:rPr lang="ms-MY" sz="1200">
                          <a:effectLst/>
                          <a:latin typeface="Arial" panose="020B0604020202020204" pitchFamily="34" charset="0"/>
                          <a:cs typeface="Arial" panose="020B0604020202020204" pitchFamily="34" charset="0"/>
                        </a:rPr>
                        <a:t>2 semester**</a:t>
                      </a:r>
                      <a:endParaRPr lang="en-MY" sz="1200">
                        <a:effectLst/>
                        <a:latin typeface="Arial" panose="020B0604020202020204" pitchFamily="34" charset="0"/>
                        <a:ea typeface="Calibri" panose="020F0502020204030204" pitchFamily="34" charset="0"/>
                        <a:cs typeface="Arial" panose="020B0604020202020204" pitchFamily="34" charset="0"/>
                      </a:endParaRPr>
                    </a:p>
                  </a:txBody>
                  <a:tcPr marL="23871" marR="23871" marT="0" marB="0" anchor="ctr"/>
                </a:tc>
                <a:extLst>
                  <a:ext uri="{0D108BD9-81ED-4DB2-BD59-A6C34878D82A}">
                    <a16:rowId xmlns:a16="http://schemas.microsoft.com/office/drawing/2014/main" val="10003"/>
                  </a:ext>
                </a:extLst>
              </a:tr>
              <a:tr h="285657">
                <a:tc>
                  <a:txBody>
                    <a:bodyPr/>
                    <a:lstStyle/>
                    <a:p>
                      <a:pPr>
                        <a:lnSpc>
                          <a:spcPct val="107000"/>
                        </a:lnSpc>
                        <a:spcAft>
                          <a:spcPts val="0"/>
                        </a:spcAft>
                      </a:pPr>
                      <a:r>
                        <a:rPr lang="ms-MY" sz="1200" b="0" dirty="0">
                          <a:effectLst/>
                          <a:latin typeface="Arial" panose="020B0604020202020204" pitchFamily="34" charset="0"/>
                          <a:cs typeface="Arial" panose="020B0604020202020204" pitchFamily="34" charset="0"/>
                        </a:rPr>
                        <a:t>Diploma Siswazah</a:t>
                      </a:r>
                      <a:endParaRPr lang="en-MY" sz="1200" b="0" dirty="0">
                        <a:effectLst/>
                        <a:latin typeface="Arial" panose="020B0604020202020204" pitchFamily="34" charset="0"/>
                        <a:ea typeface="Calibri" panose="020F0502020204030204" pitchFamily="34" charset="0"/>
                        <a:cs typeface="Arial" panose="020B0604020202020204" pitchFamily="34" charset="0"/>
                      </a:endParaRPr>
                    </a:p>
                  </a:txBody>
                  <a:tcPr marL="144000" marR="23871" marT="0" marB="0" anchor="ctr"/>
                </a:tc>
                <a:tc>
                  <a:txBody>
                    <a:bodyPr/>
                    <a:lstStyle/>
                    <a:p>
                      <a:pPr algn="ctr">
                        <a:lnSpc>
                          <a:spcPct val="107000"/>
                        </a:lnSpc>
                        <a:spcAft>
                          <a:spcPts val="0"/>
                        </a:spcAft>
                      </a:pPr>
                      <a:r>
                        <a:rPr lang="ms-MY" sz="1200">
                          <a:effectLst/>
                          <a:latin typeface="Arial" panose="020B0604020202020204" pitchFamily="34" charset="0"/>
                          <a:cs typeface="Arial" panose="020B0604020202020204" pitchFamily="34" charset="0"/>
                        </a:rPr>
                        <a:t>3 ½ semester**</a:t>
                      </a:r>
                      <a:endParaRPr lang="en-MY" sz="1200">
                        <a:effectLst/>
                        <a:latin typeface="Arial" panose="020B0604020202020204" pitchFamily="34" charset="0"/>
                        <a:ea typeface="Calibri" panose="020F0502020204030204" pitchFamily="34" charset="0"/>
                        <a:cs typeface="Arial" panose="020B0604020202020204" pitchFamily="34" charset="0"/>
                      </a:endParaRPr>
                    </a:p>
                  </a:txBody>
                  <a:tcPr marL="23871" marR="23871" marT="0" marB="0" anchor="ctr"/>
                </a:tc>
                <a:extLst>
                  <a:ext uri="{0D108BD9-81ED-4DB2-BD59-A6C34878D82A}">
                    <a16:rowId xmlns:a16="http://schemas.microsoft.com/office/drawing/2014/main" val="10004"/>
                  </a:ext>
                </a:extLst>
              </a:tr>
              <a:tr h="285657">
                <a:tc>
                  <a:txBody>
                    <a:bodyPr/>
                    <a:lstStyle/>
                    <a:p>
                      <a:pPr>
                        <a:lnSpc>
                          <a:spcPct val="107000"/>
                        </a:lnSpc>
                        <a:spcAft>
                          <a:spcPts val="0"/>
                        </a:spcAft>
                      </a:pPr>
                      <a:r>
                        <a:rPr lang="ms-MY" sz="1200" b="0" dirty="0">
                          <a:effectLst/>
                          <a:latin typeface="Arial" panose="020B0604020202020204" pitchFamily="34" charset="0"/>
                          <a:cs typeface="Arial" panose="020B0604020202020204" pitchFamily="34" charset="0"/>
                        </a:rPr>
                        <a:t>Sarjana Muda </a:t>
                      </a:r>
                      <a:endParaRPr lang="en-MY" sz="1200" b="0" dirty="0">
                        <a:effectLst/>
                        <a:latin typeface="Arial" panose="020B0604020202020204" pitchFamily="34" charset="0"/>
                        <a:ea typeface="Calibri" panose="020F0502020204030204" pitchFamily="34" charset="0"/>
                        <a:cs typeface="Arial" panose="020B0604020202020204" pitchFamily="34" charset="0"/>
                      </a:endParaRPr>
                    </a:p>
                  </a:txBody>
                  <a:tcPr marL="144000" marR="23871" marT="0" marB="0" anchor="ctr"/>
                </a:tc>
                <a:tc>
                  <a:txBody>
                    <a:bodyPr/>
                    <a:lstStyle/>
                    <a:p>
                      <a:pPr algn="ctr">
                        <a:lnSpc>
                          <a:spcPct val="107000"/>
                        </a:lnSpc>
                        <a:spcAft>
                          <a:spcPts val="0"/>
                        </a:spcAft>
                      </a:pPr>
                      <a:r>
                        <a:rPr lang="ms-MY" sz="1200">
                          <a:effectLst/>
                          <a:latin typeface="Arial" panose="020B0604020202020204" pitchFamily="34" charset="0"/>
                          <a:cs typeface="Arial" panose="020B0604020202020204" pitchFamily="34" charset="0"/>
                        </a:rPr>
                        <a:t>3 tahun</a:t>
                      </a:r>
                      <a:endParaRPr lang="en-MY" sz="1200">
                        <a:effectLst/>
                        <a:latin typeface="Arial" panose="020B0604020202020204" pitchFamily="34" charset="0"/>
                        <a:ea typeface="Calibri" panose="020F0502020204030204" pitchFamily="34" charset="0"/>
                        <a:cs typeface="Arial" panose="020B0604020202020204" pitchFamily="34" charset="0"/>
                      </a:endParaRPr>
                    </a:p>
                  </a:txBody>
                  <a:tcPr marL="23871" marR="23871" marT="0" marB="0" anchor="ctr"/>
                </a:tc>
                <a:extLst>
                  <a:ext uri="{0D108BD9-81ED-4DB2-BD59-A6C34878D82A}">
                    <a16:rowId xmlns:a16="http://schemas.microsoft.com/office/drawing/2014/main" val="10005"/>
                  </a:ext>
                </a:extLst>
              </a:tr>
              <a:tr h="285657">
                <a:tc>
                  <a:txBody>
                    <a:bodyPr/>
                    <a:lstStyle/>
                    <a:p>
                      <a:pPr>
                        <a:lnSpc>
                          <a:spcPct val="107000"/>
                        </a:lnSpc>
                        <a:spcAft>
                          <a:spcPts val="0"/>
                        </a:spcAft>
                      </a:pPr>
                      <a:r>
                        <a:rPr lang="ms-MY" sz="1200" b="0" dirty="0">
                          <a:effectLst/>
                          <a:latin typeface="Arial" panose="020B0604020202020204" pitchFamily="34" charset="0"/>
                          <a:cs typeface="Arial" panose="020B0604020202020204" pitchFamily="34" charset="0"/>
                        </a:rPr>
                        <a:t>Sijil Pascasiswazah</a:t>
                      </a:r>
                      <a:endParaRPr lang="en-MY" sz="1200" b="0" dirty="0">
                        <a:effectLst/>
                        <a:latin typeface="Arial" panose="020B0604020202020204" pitchFamily="34" charset="0"/>
                        <a:ea typeface="Calibri" panose="020F0502020204030204" pitchFamily="34" charset="0"/>
                        <a:cs typeface="Arial" panose="020B0604020202020204" pitchFamily="34" charset="0"/>
                      </a:endParaRPr>
                    </a:p>
                  </a:txBody>
                  <a:tcPr marL="144000" marR="23871" marT="0" marB="0" anchor="ctr"/>
                </a:tc>
                <a:tc>
                  <a:txBody>
                    <a:bodyPr/>
                    <a:lstStyle/>
                    <a:p>
                      <a:pPr algn="ctr">
                        <a:lnSpc>
                          <a:spcPct val="107000"/>
                        </a:lnSpc>
                        <a:spcAft>
                          <a:spcPts val="0"/>
                        </a:spcAft>
                      </a:pPr>
                      <a:r>
                        <a:rPr lang="ms-MY" sz="1200">
                          <a:effectLst/>
                          <a:latin typeface="Arial" panose="020B0604020202020204" pitchFamily="34" charset="0"/>
                          <a:cs typeface="Arial" panose="020B0604020202020204" pitchFamily="34" charset="0"/>
                        </a:rPr>
                        <a:t>1 semester**</a:t>
                      </a:r>
                      <a:endParaRPr lang="en-MY" sz="1200">
                        <a:effectLst/>
                        <a:latin typeface="Arial" panose="020B0604020202020204" pitchFamily="34" charset="0"/>
                        <a:ea typeface="Calibri" panose="020F0502020204030204" pitchFamily="34" charset="0"/>
                        <a:cs typeface="Arial" panose="020B0604020202020204" pitchFamily="34" charset="0"/>
                      </a:endParaRPr>
                    </a:p>
                  </a:txBody>
                  <a:tcPr marL="23871" marR="23871" marT="0" marB="0" anchor="ctr"/>
                </a:tc>
                <a:extLst>
                  <a:ext uri="{0D108BD9-81ED-4DB2-BD59-A6C34878D82A}">
                    <a16:rowId xmlns:a16="http://schemas.microsoft.com/office/drawing/2014/main" val="10006"/>
                  </a:ext>
                </a:extLst>
              </a:tr>
              <a:tr h="388229">
                <a:tc>
                  <a:txBody>
                    <a:bodyPr/>
                    <a:lstStyle/>
                    <a:p>
                      <a:pPr>
                        <a:lnSpc>
                          <a:spcPct val="107000"/>
                        </a:lnSpc>
                        <a:spcAft>
                          <a:spcPts val="0"/>
                        </a:spcAft>
                      </a:pPr>
                      <a:r>
                        <a:rPr lang="ms-MY" sz="1200" b="0" dirty="0">
                          <a:effectLst/>
                          <a:latin typeface="Arial" panose="020B0604020202020204" pitchFamily="34" charset="0"/>
                          <a:cs typeface="Arial" panose="020B0604020202020204" pitchFamily="34" charset="0"/>
                        </a:rPr>
                        <a:t>Diploma Pascasiswazah</a:t>
                      </a:r>
                      <a:endParaRPr lang="en-MY" sz="1200" b="0" dirty="0">
                        <a:effectLst/>
                        <a:latin typeface="Arial" panose="020B0604020202020204" pitchFamily="34" charset="0"/>
                        <a:ea typeface="Calibri" panose="020F0502020204030204" pitchFamily="34" charset="0"/>
                        <a:cs typeface="Arial" panose="020B0604020202020204" pitchFamily="34" charset="0"/>
                      </a:endParaRPr>
                    </a:p>
                  </a:txBody>
                  <a:tcPr marL="144000" marR="23871" marT="0" marB="0" anchor="ctr"/>
                </a:tc>
                <a:tc>
                  <a:txBody>
                    <a:bodyPr/>
                    <a:lstStyle/>
                    <a:p>
                      <a:pPr algn="ctr">
                        <a:lnSpc>
                          <a:spcPct val="107000"/>
                        </a:lnSpc>
                        <a:spcAft>
                          <a:spcPts val="0"/>
                        </a:spcAft>
                      </a:pPr>
                      <a:r>
                        <a:rPr lang="ms-MY" sz="1200">
                          <a:effectLst/>
                          <a:latin typeface="Arial" panose="020B0604020202020204" pitchFamily="34" charset="0"/>
                          <a:cs typeface="Arial" panose="020B0604020202020204" pitchFamily="34" charset="0"/>
                        </a:rPr>
                        <a:t>1 ½ semester**</a:t>
                      </a:r>
                      <a:endParaRPr lang="en-MY" sz="1200">
                        <a:effectLst/>
                        <a:latin typeface="Arial" panose="020B0604020202020204" pitchFamily="34" charset="0"/>
                        <a:cs typeface="Arial" panose="020B0604020202020204" pitchFamily="34" charset="0"/>
                      </a:endParaRPr>
                    </a:p>
                    <a:p>
                      <a:pPr algn="ctr">
                        <a:lnSpc>
                          <a:spcPct val="107000"/>
                        </a:lnSpc>
                        <a:spcAft>
                          <a:spcPts val="0"/>
                        </a:spcAft>
                      </a:pPr>
                      <a:r>
                        <a:rPr lang="ms-MY" sz="1200">
                          <a:effectLst/>
                          <a:latin typeface="Arial" panose="020B0604020202020204" pitchFamily="34" charset="0"/>
                          <a:cs typeface="Arial" panose="020B0604020202020204" pitchFamily="34" charset="0"/>
                        </a:rPr>
                        <a:t>(1 semester panjang dan 1 semester pendek)</a:t>
                      </a:r>
                      <a:endParaRPr lang="en-MY" sz="1200">
                        <a:effectLst/>
                        <a:latin typeface="Arial" panose="020B0604020202020204" pitchFamily="34" charset="0"/>
                        <a:ea typeface="Calibri" panose="020F0502020204030204" pitchFamily="34" charset="0"/>
                        <a:cs typeface="Arial" panose="020B0604020202020204" pitchFamily="34" charset="0"/>
                      </a:endParaRPr>
                    </a:p>
                  </a:txBody>
                  <a:tcPr marL="23871" marR="23871" marT="0" marB="0" anchor="ctr"/>
                </a:tc>
                <a:extLst>
                  <a:ext uri="{0D108BD9-81ED-4DB2-BD59-A6C34878D82A}">
                    <a16:rowId xmlns:a16="http://schemas.microsoft.com/office/drawing/2014/main" val="10007"/>
                  </a:ext>
                </a:extLst>
              </a:tr>
              <a:tr h="285657">
                <a:tc>
                  <a:txBody>
                    <a:bodyPr/>
                    <a:lstStyle/>
                    <a:p>
                      <a:pPr>
                        <a:lnSpc>
                          <a:spcPct val="107000"/>
                        </a:lnSpc>
                        <a:spcAft>
                          <a:spcPts val="0"/>
                        </a:spcAft>
                      </a:pPr>
                      <a:r>
                        <a:rPr lang="ms-MY" sz="1200" b="0" dirty="0">
                          <a:effectLst/>
                          <a:latin typeface="Arial" panose="020B0604020202020204" pitchFamily="34" charset="0"/>
                          <a:cs typeface="Arial" panose="020B0604020202020204" pitchFamily="34" charset="0"/>
                        </a:rPr>
                        <a:t>Sarjana – Penyelidikan</a:t>
                      </a:r>
                      <a:endParaRPr lang="en-MY" sz="1200" b="0" dirty="0">
                        <a:effectLst/>
                        <a:latin typeface="Arial" panose="020B0604020202020204" pitchFamily="34" charset="0"/>
                        <a:ea typeface="Calibri" panose="020F0502020204030204" pitchFamily="34" charset="0"/>
                        <a:cs typeface="Arial" panose="020B0604020202020204" pitchFamily="34" charset="0"/>
                      </a:endParaRPr>
                    </a:p>
                  </a:txBody>
                  <a:tcPr marL="144000" marR="23871" marT="0" marB="0" anchor="ctr"/>
                </a:tc>
                <a:tc>
                  <a:txBody>
                    <a:bodyPr/>
                    <a:lstStyle/>
                    <a:p>
                      <a:pPr algn="ctr">
                        <a:lnSpc>
                          <a:spcPct val="107000"/>
                        </a:lnSpc>
                        <a:spcAft>
                          <a:spcPts val="0"/>
                        </a:spcAft>
                      </a:pPr>
                      <a:r>
                        <a:rPr lang="ms-MY" sz="1200">
                          <a:effectLst/>
                          <a:latin typeface="Arial" panose="020B0604020202020204" pitchFamily="34" charset="0"/>
                          <a:cs typeface="Arial" panose="020B0604020202020204" pitchFamily="34" charset="0"/>
                        </a:rPr>
                        <a:t>2 tahun*</a:t>
                      </a:r>
                      <a:endParaRPr lang="en-MY" sz="1200">
                        <a:effectLst/>
                        <a:latin typeface="Arial" panose="020B0604020202020204" pitchFamily="34" charset="0"/>
                        <a:ea typeface="Calibri" panose="020F0502020204030204" pitchFamily="34" charset="0"/>
                        <a:cs typeface="Arial" panose="020B0604020202020204" pitchFamily="34" charset="0"/>
                      </a:endParaRPr>
                    </a:p>
                  </a:txBody>
                  <a:tcPr marL="23871" marR="23871" marT="0" marB="0" anchor="ctr"/>
                </a:tc>
                <a:extLst>
                  <a:ext uri="{0D108BD9-81ED-4DB2-BD59-A6C34878D82A}">
                    <a16:rowId xmlns:a16="http://schemas.microsoft.com/office/drawing/2014/main" val="10008"/>
                  </a:ext>
                </a:extLst>
              </a:tr>
              <a:tr h="285657">
                <a:tc>
                  <a:txBody>
                    <a:bodyPr/>
                    <a:lstStyle/>
                    <a:p>
                      <a:pPr>
                        <a:lnSpc>
                          <a:spcPct val="107000"/>
                        </a:lnSpc>
                        <a:spcAft>
                          <a:spcPts val="0"/>
                        </a:spcAft>
                      </a:pPr>
                      <a:r>
                        <a:rPr lang="ms-MY" sz="1200" b="0" dirty="0">
                          <a:effectLst/>
                          <a:latin typeface="Arial" panose="020B0604020202020204" pitchFamily="34" charset="0"/>
                          <a:cs typeface="Arial" panose="020B0604020202020204" pitchFamily="34" charset="0"/>
                        </a:rPr>
                        <a:t>Sarjana – Mod Campuran dan Kerja Kursus</a:t>
                      </a:r>
                      <a:endParaRPr lang="en-MY" sz="1200" b="0" dirty="0">
                        <a:effectLst/>
                        <a:latin typeface="Arial" panose="020B0604020202020204" pitchFamily="34" charset="0"/>
                        <a:ea typeface="Calibri" panose="020F0502020204030204" pitchFamily="34" charset="0"/>
                        <a:cs typeface="Arial" panose="020B0604020202020204" pitchFamily="34" charset="0"/>
                      </a:endParaRPr>
                    </a:p>
                  </a:txBody>
                  <a:tcPr marL="144000" marR="23871" marT="0" marB="0" anchor="ctr"/>
                </a:tc>
                <a:tc>
                  <a:txBody>
                    <a:bodyPr/>
                    <a:lstStyle/>
                    <a:p>
                      <a:pPr algn="ctr">
                        <a:lnSpc>
                          <a:spcPct val="107000"/>
                        </a:lnSpc>
                        <a:spcAft>
                          <a:spcPts val="0"/>
                        </a:spcAft>
                      </a:pPr>
                      <a:r>
                        <a:rPr lang="ms-MY" sz="1200" dirty="0">
                          <a:effectLst/>
                          <a:latin typeface="Arial" panose="020B0604020202020204" pitchFamily="34" charset="0"/>
                          <a:cs typeface="Arial" panose="020B0604020202020204" pitchFamily="34" charset="0"/>
                        </a:rPr>
                        <a:t>1 tahun*</a:t>
                      </a:r>
                      <a:endParaRPr lang="en-MY" sz="1200" dirty="0">
                        <a:effectLst/>
                        <a:latin typeface="Arial" panose="020B0604020202020204" pitchFamily="34" charset="0"/>
                        <a:ea typeface="Calibri" panose="020F0502020204030204" pitchFamily="34" charset="0"/>
                        <a:cs typeface="Arial" panose="020B0604020202020204" pitchFamily="34" charset="0"/>
                      </a:endParaRPr>
                    </a:p>
                  </a:txBody>
                  <a:tcPr marL="23871" marR="23871" marT="0" marB="0" anchor="ctr"/>
                </a:tc>
                <a:extLst>
                  <a:ext uri="{0D108BD9-81ED-4DB2-BD59-A6C34878D82A}">
                    <a16:rowId xmlns:a16="http://schemas.microsoft.com/office/drawing/2014/main" val="10009"/>
                  </a:ext>
                </a:extLst>
              </a:tr>
              <a:tr h="285657">
                <a:tc>
                  <a:txBody>
                    <a:bodyPr/>
                    <a:lstStyle/>
                    <a:p>
                      <a:pPr>
                        <a:lnSpc>
                          <a:spcPct val="107000"/>
                        </a:lnSpc>
                        <a:spcAft>
                          <a:spcPts val="0"/>
                        </a:spcAft>
                      </a:pPr>
                      <a:r>
                        <a:rPr lang="ms-MY" sz="1200" b="0" dirty="0">
                          <a:effectLst/>
                          <a:latin typeface="Arial" panose="020B0604020202020204" pitchFamily="34" charset="0"/>
                          <a:cs typeface="Arial" panose="020B0604020202020204" pitchFamily="34" charset="0"/>
                        </a:rPr>
                        <a:t>Kedoktoran – Penyelidikan</a:t>
                      </a:r>
                      <a:endParaRPr lang="en-MY" sz="1200" b="0" dirty="0">
                        <a:effectLst/>
                        <a:latin typeface="Arial" panose="020B0604020202020204" pitchFamily="34" charset="0"/>
                        <a:ea typeface="Calibri" panose="020F0502020204030204" pitchFamily="34" charset="0"/>
                        <a:cs typeface="Arial" panose="020B0604020202020204" pitchFamily="34" charset="0"/>
                      </a:endParaRPr>
                    </a:p>
                  </a:txBody>
                  <a:tcPr marL="144000" marR="23871" marT="0" marB="0" anchor="ctr"/>
                </a:tc>
                <a:tc>
                  <a:txBody>
                    <a:bodyPr/>
                    <a:lstStyle/>
                    <a:p>
                      <a:pPr algn="ctr">
                        <a:lnSpc>
                          <a:spcPct val="107000"/>
                        </a:lnSpc>
                        <a:spcAft>
                          <a:spcPts val="0"/>
                        </a:spcAft>
                      </a:pPr>
                      <a:r>
                        <a:rPr lang="ms-MY" sz="1200">
                          <a:effectLst/>
                          <a:latin typeface="Arial" panose="020B0604020202020204" pitchFamily="34" charset="0"/>
                          <a:cs typeface="Arial" panose="020B0604020202020204" pitchFamily="34" charset="0"/>
                        </a:rPr>
                        <a:t>3 tahun*</a:t>
                      </a:r>
                      <a:endParaRPr lang="en-MY" sz="1200">
                        <a:effectLst/>
                        <a:latin typeface="Arial" panose="020B0604020202020204" pitchFamily="34" charset="0"/>
                        <a:ea typeface="Calibri" panose="020F0502020204030204" pitchFamily="34" charset="0"/>
                        <a:cs typeface="Arial" panose="020B0604020202020204" pitchFamily="34" charset="0"/>
                      </a:endParaRPr>
                    </a:p>
                  </a:txBody>
                  <a:tcPr marL="23871" marR="23871" marT="0" marB="0" anchor="ctr"/>
                </a:tc>
                <a:extLst>
                  <a:ext uri="{0D108BD9-81ED-4DB2-BD59-A6C34878D82A}">
                    <a16:rowId xmlns:a16="http://schemas.microsoft.com/office/drawing/2014/main" val="10010"/>
                  </a:ext>
                </a:extLst>
              </a:tr>
              <a:tr h="285657">
                <a:tc>
                  <a:txBody>
                    <a:bodyPr/>
                    <a:lstStyle/>
                    <a:p>
                      <a:pPr>
                        <a:lnSpc>
                          <a:spcPct val="107000"/>
                        </a:lnSpc>
                        <a:spcAft>
                          <a:spcPts val="0"/>
                        </a:spcAft>
                      </a:pPr>
                      <a:r>
                        <a:rPr lang="ms-MY" sz="1200" b="0" dirty="0">
                          <a:effectLst/>
                          <a:latin typeface="Arial" panose="020B0604020202020204" pitchFamily="34" charset="0"/>
                          <a:cs typeface="Arial" panose="020B0604020202020204" pitchFamily="34" charset="0"/>
                        </a:rPr>
                        <a:t>Kedoktoran – Mod Campuran dan Kerja Kursus</a:t>
                      </a:r>
                      <a:endParaRPr lang="en-MY" sz="1200" b="0" dirty="0">
                        <a:effectLst/>
                        <a:latin typeface="Arial" panose="020B0604020202020204" pitchFamily="34" charset="0"/>
                        <a:ea typeface="Calibri" panose="020F0502020204030204" pitchFamily="34" charset="0"/>
                        <a:cs typeface="Arial" panose="020B0604020202020204" pitchFamily="34" charset="0"/>
                      </a:endParaRPr>
                    </a:p>
                  </a:txBody>
                  <a:tcPr marL="144000" marR="23871" marT="0" marB="0" anchor="ctr"/>
                </a:tc>
                <a:tc>
                  <a:txBody>
                    <a:bodyPr/>
                    <a:lstStyle/>
                    <a:p>
                      <a:pPr algn="ctr">
                        <a:lnSpc>
                          <a:spcPct val="107000"/>
                        </a:lnSpc>
                        <a:spcAft>
                          <a:spcPts val="0"/>
                        </a:spcAft>
                      </a:pPr>
                      <a:r>
                        <a:rPr lang="ms-MY" sz="1200" dirty="0">
                          <a:effectLst/>
                          <a:latin typeface="Arial" panose="020B0604020202020204" pitchFamily="34" charset="0"/>
                          <a:cs typeface="Arial" panose="020B0604020202020204" pitchFamily="34" charset="0"/>
                        </a:rPr>
                        <a:t>3 tahun*</a:t>
                      </a:r>
                      <a:endParaRPr lang="en-MY" sz="1200" dirty="0">
                        <a:effectLst/>
                        <a:latin typeface="Arial" panose="020B0604020202020204" pitchFamily="34" charset="0"/>
                        <a:ea typeface="Calibri" panose="020F0502020204030204" pitchFamily="34" charset="0"/>
                        <a:cs typeface="Arial" panose="020B0604020202020204" pitchFamily="34" charset="0"/>
                      </a:endParaRPr>
                    </a:p>
                  </a:txBody>
                  <a:tcPr marL="23871" marR="23871" marT="0" marB="0" anchor="ctr"/>
                </a:tc>
                <a:extLst>
                  <a:ext uri="{0D108BD9-81ED-4DB2-BD59-A6C34878D82A}">
                    <a16:rowId xmlns:a16="http://schemas.microsoft.com/office/drawing/2014/main" val="1001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62727880"/>
              </p:ext>
            </p:extLst>
          </p:nvPr>
        </p:nvGraphicFramePr>
        <p:xfrm>
          <a:off x="649276" y="4449581"/>
          <a:ext cx="8198464" cy="856365"/>
        </p:xfrm>
        <a:graphic>
          <a:graphicData uri="http://schemas.openxmlformats.org/drawingml/2006/table">
            <a:tbl>
              <a:tblPr firstRow="1" firstCol="1" bandRow="1">
                <a:tableStyleId>{5C22544A-7EE6-4342-B048-85BDC9FD1C3A}</a:tableStyleId>
              </a:tblPr>
              <a:tblGrid>
                <a:gridCol w="403003">
                  <a:extLst>
                    <a:ext uri="{9D8B030D-6E8A-4147-A177-3AD203B41FA5}">
                      <a16:colId xmlns:a16="http://schemas.microsoft.com/office/drawing/2014/main" val="20000"/>
                    </a:ext>
                  </a:extLst>
                </a:gridCol>
                <a:gridCol w="7795461">
                  <a:extLst>
                    <a:ext uri="{9D8B030D-6E8A-4147-A177-3AD203B41FA5}">
                      <a16:colId xmlns:a16="http://schemas.microsoft.com/office/drawing/2014/main" val="20001"/>
                    </a:ext>
                  </a:extLst>
                </a:gridCol>
              </a:tblGrid>
              <a:tr h="270913">
                <a:tc>
                  <a:txBody>
                    <a:bodyPr/>
                    <a:lstStyle/>
                    <a:p>
                      <a:pPr marL="176213" marR="107950" indent="-176213" algn="just">
                        <a:lnSpc>
                          <a:spcPct val="107000"/>
                        </a:lnSpc>
                        <a:spcAft>
                          <a:spcPts val="0"/>
                        </a:spcAft>
                      </a:pPr>
                      <a:r>
                        <a:rPr lang="ms-MY" sz="900" baseline="20000" dirty="0" smtClean="0">
                          <a:solidFill>
                            <a:schemeClr val="bg1"/>
                          </a:solidFill>
                          <a:effectLst/>
                          <a:latin typeface="Arial" panose="020B0604020202020204" pitchFamily="34" charset="0"/>
                          <a:cs typeface="Arial" panose="020B0604020202020204" pitchFamily="34" charset="0"/>
                        </a:rPr>
                        <a:t>a</a:t>
                      </a:r>
                      <a:endParaRPr lang="en-MY"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R="106680">
                        <a:lnSpc>
                          <a:spcPct val="100000"/>
                        </a:lnSpc>
                        <a:spcAft>
                          <a:spcPts val="0"/>
                        </a:spcAft>
                      </a:pPr>
                      <a:r>
                        <a:rPr lang="ms-MY" sz="900" b="0" dirty="0" smtClean="0">
                          <a:solidFill>
                            <a:schemeClr val="bg1"/>
                          </a:solidFill>
                          <a:effectLst/>
                          <a:latin typeface="Arial" panose="020B0604020202020204" pitchFamily="34" charset="0"/>
                          <a:cs typeface="Arial" panose="020B0604020202020204" pitchFamily="34" charset="0"/>
                        </a:rPr>
                        <a:t>pelaksanaan </a:t>
                      </a:r>
                      <a:r>
                        <a:rPr lang="ms-MY" sz="900" b="0" dirty="0">
                          <a:solidFill>
                            <a:schemeClr val="bg1"/>
                          </a:solidFill>
                          <a:effectLst/>
                          <a:latin typeface="Arial" panose="020B0604020202020204" pitchFamily="34" charset="0"/>
                          <a:cs typeface="Arial" panose="020B0604020202020204" pitchFamily="34" charset="0"/>
                        </a:rPr>
                        <a:t>tempoh minimum ini juga tertakluk kepada keperluan badan profesional bagi program profesional serta keperluan bidang-bidang </a:t>
                      </a:r>
                      <a:r>
                        <a:rPr lang="ms-MY" sz="900" b="0" dirty="0" smtClean="0">
                          <a:solidFill>
                            <a:schemeClr val="bg1"/>
                          </a:solidFill>
                          <a:effectLst/>
                          <a:latin typeface="Arial" panose="020B0604020202020204" pitchFamily="34" charset="0"/>
                          <a:cs typeface="Arial" panose="020B0604020202020204" pitchFamily="34" charset="0"/>
                        </a:rPr>
                        <a:t>tertentu </a:t>
                      </a:r>
                      <a:r>
                        <a:rPr lang="ms-MY" sz="900" b="0" dirty="0">
                          <a:solidFill>
                            <a:schemeClr val="bg1"/>
                          </a:solidFill>
                          <a:effectLst/>
                          <a:latin typeface="Arial" panose="020B0604020202020204" pitchFamily="34" charset="0"/>
                          <a:cs typeface="Arial" panose="020B0604020202020204" pitchFamily="34" charset="0"/>
                        </a:rPr>
                        <a:t>seperti yang digariskan dalam standard bidang.</a:t>
                      </a:r>
                      <a:endParaRPr lang="en-MY"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741">
                <a:tc>
                  <a:txBody>
                    <a:bodyPr/>
                    <a:lstStyle/>
                    <a:p>
                      <a:pPr marR="106680" algn="just">
                        <a:lnSpc>
                          <a:spcPct val="150000"/>
                        </a:lnSpc>
                        <a:spcAft>
                          <a:spcPts val="0"/>
                        </a:spcAft>
                      </a:pPr>
                      <a:r>
                        <a:rPr lang="en-US" sz="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MY"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R="106680" algn="just">
                        <a:lnSpc>
                          <a:spcPct val="150000"/>
                        </a:lnSpc>
                        <a:spcAft>
                          <a:spcPts val="0"/>
                        </a:spcAft>
                      </a:pPr>
                      <a:r>
                        <a:rPr lang="ms-MY" sz="900" dirty="0" smtClean="0">
                          <a:solidFill>
                            <a:schemeClr val="bg1"/>
                          </a:solidFill>
                          <a:effectLst/>
                          <a:latin typeface="Arial" panose="020B0604020202020204" pitchFamily="34" charset="0"/>
                          <a:cs typeface="Arial" panose="020B0604020202020204" pitchFamily="34" charset="0"/>
                        </a:rPr>
                        <a:t>tempoh </a:t>
                      </a:r>
                      <a:r>
                        <a:rPr lang="ms-MY" sz="900" dirty="0">
                          <a:solidFill>
                            <a:schemeClr val="bg1"/>
                          </a:solidFill>
                          <a:effectLst/>
                          <a:latin typeface="Arial" panose="020B0604020202020204" pitchFamily="34" charset="0"/>
                          <a:cs typeface="Arial" panose="020B0604020202020204" pitchFamily="34" charset="0"/>
                        </a:rPr>
                        <a:t>lazim</a:t>
                      </a:r>
                      <a:endParaRPr lang="en-MY"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6305">
                <a:tc>
                  <a:txBody>
                    <a:bodyPr/>
                    <a:lstStyle/>
                    <a:p>
                      <a:pPr marR="106680" algn="just">
                        <a:lnSpc>
                          <a:spcPct val="150000"/>
                        </a:lnSpc>
                        <a:spcAft>
                          <a:spcPts val="0"/>
                        </a:spcAft>
                      </a:pPr>
                      <a:r>
                        <a:rPr lang="en-US" sz="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MY"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R="106680" algn="just">
                        <a:lnSpc>
                          <a:spcPct val="150000"/>
                        </a:lnSpc>
                        <a:spcAft>
                          <a:spcPts val="0"/>
                        </a:spcAft>
                      </a:pPr>
                      <a:r>
                        <a:rPr lang="ms-MY" sz="900" dirty="0" smtClean="0">
                          <a:solidFill>
                            <a:schemeClr val="bg1"/>
                          </a:solidFill>
                          <a:effectLst/>
                          <a:latin typeface="Arial" panose="020B0604020202020204" pitchFamily="34" charset="0"/>
                          <a:cs typeface="Arial" panose="020B0604020202020204" pitchFamily="34" charset="0"/>
                        </a:rPr>
                        <a:t>pengiraan </a:t>
                      </a:r>
                      <a:r>
                        <a:rPr lang="ms-MY" sz="900" dirty="0">
                          <a:solidFill>
                            <a:schemeClr val="bg1"/>
                          </a:solidFill>
                          <a:effectLst/>
                          <a:latin typeface="Arial" panose="020B0604020202020204" pitchFamily="34" charset="0"/>
                          <a:cs typeface="Arial" panose="020B0604020202020204" pitchFamily="34" charset="0"/>
                        </a:rPr>
                        <a:t>tempoh </a:t>
                      </a:r>
                      <a:r>
                        <a:rPr lang="ms-MY" sz="900" dirty="0" smtClean="0">
                          <a:solidFill>
                            <a:schemeClr val="bg1"/>
                          </a:solidFill>
                          <a:effectLst/>
                          <a:latin typeface="Arial" panose="020B0604020202020204" pitchFamily="34" charset="0"/>
                          <a:cs typeface="Arial" panose="020B0604020202020204" pitchFamily="34" charset="0"/>
                        </a:rPr>
                        <a:t>minimum</a:t>
                      </a:r>
                      <a:endParaRPr lang="en-MY" sz="900" dirty="0">
                        <a:solidFill>
                          <a:schemeClr val="bg1"/>
                        </a:solidFill>
                        <a:effectLst/>
                        <a:latin typeface="Arial" panose="020B060402020202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31711395"/>
      </p:ext>
    </p:extLst>
  </p:cSld>
  <p:clrMapOvr>
    <a:masterClrMapping/>
  </p:clrMapOvr>
  <mc:AlternateContent xmlns:mc="http://schemas.openxmlformats.org/markup-compatibility/2006" xmlns:p14="http://schemas.microsoft.com/office/powerpoint/2010/main">
    <mc:Choice Requires="p14">
      <p:transition spd="slow" p14:dur="2000">
        <p14:conveyor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7940660" cy="572644"/>
          </a:xfrm>
        </p:spPr>
        <p:txBody>
          <a:bodyPr>
            <a:noAutofit/>
          </a:bodyPr>
          <a:lstStyle/>
          <a:p>
            <a:r>
              <a:rPr lang="ms-MY" sz="2400" b="1" dirty="0">
                <a:solidFill>
                  <a:schemeClr val="bg1"/>
                </a:solidFill>
                <a:effectLst/>
                <a:latin typeface="Arial" panose="020B0604020202020204" pitchFamily="34" charset="0"/>
                <a:cs typeface="Arial" panose="020B0604020202020204" pitchFamily="34" charset="0"/>
              </a:rPr>
              <a:t>Pengiraan Tempoh Minimum</a:t>
            </a:r>
            <a:endParaRPr lang="en-MY" sz="2400" dirty="0">
              <a:solidFill>
                <a:schemeClr val="bg1"/>
              </a:solidFill>
              <a:effectLst/>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607197615"/>
              </p:ext>
            </p:extLst>
          </p:nvPr>
        </p:nvGraphicFramePr>
        <p:xfrm>
          <a:off x="907080" y="1197405"/>
          <a:ext cx="3353409" cy="3253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682151672"/>
              </p:ext>
            </p:extLst>
          </p:nvPr>
        </p:nvGraphicFramePr>
        <p:xfrm>
          <a:off x="5182820" y="1197404"/>
          <a:ext cx="3353409" cy="32536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ounded Rectangle 6"/>
          <p:cNvSpPr/>
          <p:nvPr/>
        </p:nvSpPr>
        <p:spPr>
          <a:xfrm>
            <a:off x="1360250" y="2595165"/>
            <a:ext cx="2443280" cy="4581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1 semester </a:t>
            </a:r>
            <a:r>
              <a:rPr lang="en-US" b="1" dirty="0" err="1" smtClean="0">
                <a:latin typeface="Arial" panose="020B0604020202020204" pitchFamily="34" charset="0"/>
                <a:cs typeface="Arial" panose="020B0604020202020204" pitchFamily="34" charset="0"/>
              </a:rPr>
              <a:t>panjang</a:t>
            </a:r>
            <a:endParaRPr lang="en-US" b="1" dirty="0">
              <a:latin typeface="Arial" panose="020B0604020202020204" pitchFamily="34" charset="0"/>
              <a:cs typeface="Arial" panose="020B0604020202020204" pitchFamily="34" charset="0"/>
            </a:endParaRPr>
          </a:p>
        </p:txBody>
      </p:sp>
      <p:sp>
        <p:nvSpPr>
          <p:cNvPr id="8" name="Rounded Rectangle 7"/>
          <p:cNvSpPr/>
          <p:nvPr/>
        </p:nvSpPr>
        <p:spPr>
          <a:xfrm>
            <a:off x="5646500" y="2603280"/>
            <a:ext cx="2443280" cy="4581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1 semester </a:t>
            </a:r>
            <a:r>
              <a:rPr lang="en-US" b="1" dirty="0" err="1" smtClean="0">
                <a:latin typeface="Arial" panose="020B0604020202020204" pitchFamily="34" charset="0"/>
                <a:cs typeface="Arial" panose="020B0604020202020204" pitchFamily="34" charset="0"/>
              </a:rPr>
              <a:t>pendek</a:t>
            </a:r>
            <a:endParaRPr lang="en-US" b="1" dirty="0">
              <a:latin typeface="Arial" panose="020B0604020202020204" pitchFamily="34" charset="0"/>
              <a:cs typeface="Arial" panose="020B0604020202020204" pitchFamily="34" charset="0"/>
            </a:endParaRPr>
          </a:p>
        </p:txBody>
      </p:sp>
      <p:sp>
        <p:nvSpPr>
          <p:cNvPr id="9" name="Rounded Rectangle 8"/>
          <p:cNvSpPr/>
          <p:nvPr/>
        </p:nvSpPr>
        <p:spPr>
          <a:xfrm>
            <a:off x="1823310" y="4387983"/>
            <a:ext cx="1527050" cy="4112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latin typeface="Arial" panose="020B0604020202020204" pitchFamily="34" charset="0"/>
                <a:cs typeface="Arial" panose="020B0604020202020204" pitchFamily="34" charset="0"/>
              </a:rPr>
              <a:t>17 </a:t>
            </a:r>
            <a:r>
              <a:rPr lang="en-US" dirty="0" err="1" smtClean="0">
                <a:latin typeface="Arial" panose="020B0604020202020204" pitchFamily="34" charset="0"/>
                <a:cs typeface="Arial" panose="020B0604020202020204" pitchFamily="34" charset="0"/>
              </a:rPr>
              <a:t>minggu</a:t>
            </a:r>
            <a:endParaRPr lang="en-US" dirty="0">
              <a:latin typeface="Arial" panose="020B0604020202020204" pitchFamily="34" charset="0"/>
              <a:cs typeface="Arial" panose="020B0604020202020204" pitchFamily="34" charset="0"/>
            </a:endParaRPr>
          </a:p>
        </p:txBody>
      </p:sp>
      <p:sp>
        <p:nvSpPr>
          <p:cNvPr id="10" name="Rounded Rectangle 9"/>
          <p:cNvSpPr/>
          <p:nvPr/>
        </p:nvSpPr>
        <p:spPr>
          <a:xfrm>
            <a:off x="6120070" y="4404210"/>
            <a:ext cx="1527050" cy="411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atin typeface="Arial" panose="020B0604020202020204" pitchFamily="34" charset="0"/>
                <a:cs typeface="Arial" panose="020B0604020202020204" pitchFamily="34" charset="0"/>
              </a:rPr>
              <a:t>9 </a:t>
            </a:r>
            <a:r>
              <a:rPr lang="en-US" dirty="0" err="1" smtClean="0">
                <a:latin typeface="Arial" panose="020B0604020202020204" pitchFamily="34" charset="0"/>
                <a:cs typeface="Arial" panose="020B0604020202020204" pitchFamily="34" charset="0"/>
              </a:rPr>
              <a:t>minggu</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770750"/>
      </p:ext>
    </p:extLst>
  </p:cSld>
  <p:clrMapOvr>
    <a:masterClrMapping/>
  </p:clrMapOvr>
  <mc:AlternateContent xmlns:mc="http://schemas.openxmlformats.org/markup-compatibility/2006" xmlns:p14="http://schemas.microsoft.com/office/powerpoint/2010/main">
    <mc:Choice Requires="p14">
      <p:transition spd="slow" p14:dur="20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59785" y="281175"/>
            <a:ext cx="6260905" cy="739290"/>
          </a:xfrm>
        </p:spPr>
        <p:txBody>
          <a:bodyPr>
            <a:normAutofit/>
          </a:bodyPr>
          <a:lstStyle/>
          <a:p>
            <a:pPr algn="ctr"/>
            <a:r>
              <a:rPr lang="en-US" sz="3200" b="1" dirty="0" err="1" smtClean="0">
                <a:solidFill>
                  <a:schemeClr val="bg1"/>
                </a:solidFill>
                <a:latin typeface="Arial" panose="020B0604020202020204" pitchFamily="34" charset="0"/>
                <a:cs typeface="Arial" panose="020B0604020202020204" pitchFamily="34" charset="0"/>
              </a:rPr>
              <a:t>Kandungan</a:t>
            </a:r>
            <a:endParaRPr lang="en-US" sz="3200" b="1" dirty="0">
              <a:solidFill>
                <a:schemeClr val="bg1"/>
              </a:solidFill>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3610878011"/>
              </p:ext>
            </p:extLst>
          </p:nvPr>
        </p:nvGraphicFramePr>
        <p:xfrm>
          <a:off x="1365195" y="1350110"/>
          <a:ext cx="6712920" cy="3758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26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2898862817"/>
              </p:ext>
            </p:extLst>
          </p:nvPr>
        </p:nvGraphicFramePr>
        <p:xfrm>
          <a:off x="448965" y="433880"/>
          <a:ext cx="7787955" cy="4169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Up Arrow Callout 11"/>
          <p:cNvSpPr/>
          <p:nvPr/>
        </p:nvSpPr>
        <p:spPr>
          <a:xfrm>
            <a:off x="5340470" y="2961860"/>
            <a:ext cx="3359511" cy="1900465"/>
          </a:xfrm>
          <a:prstGeom prst="upArrowCallou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1200" dirty="0" smtClean="0">
                <a:solidFill>
                  <a:schemeClr val="bg1"/>
                </a:solidFill>
                <a:latin typeface="Arial" panose="020B0604020202020204" pitchFamily="34" charset="0"/>
                <a:ea typeface="Arial" panose="020B0604020202020204" pitchFamily="34" charset="0"/>
                <a:cs typeface="Arial" panose="020B0604020202020204" pitchFamily="34" charset="0"/>
              </a:rPr>
              <a:t>Berdasarkan </a:t>
            </a:r>
            <a:r>
              <a:rPr lang="ms-MY" sz="1200" dirty="0">
                <a:solidFill>
                  <a:schemeClr val="bg1"/>
                </a:solidFill>
                <a:latin typeface="Arial" panose="020B0604020202020204" pitchFamily="34" charset="0"/>
                <a:ea typeface="Arial" panose="020B0604020202020204" pitchFamily="34" charset="0"/>
                <a:cs typeface="Arial" panose="020B0604020202020204" pitchFamily="34" charset="0"/>
              </a:rPr>
              <a:t>pengiraan SLT bagi 17 minggu pengajian dalam satu (1) semester. Kredit maksimum akan berkurangan sekiranya PPT menggunakan sistem semester kurang daripada 17 minggu pengajian</a:t>
            </a:r>
            <a:r>
              <a:rPr lang="ms-MY" sz="1200" dirty="0" smtClean="0">
                <a:solidFill>
                  <a:schemeClr val="bg1"/>
                </a:solidFill>
                <a:latin typeface="Arial" panose="020B0604020202020204" pitchFamily="34" charset="0"/>
                <a:ea typeface="Arial" panose="020B0604020202020204" pitchFamily="34" charset="0"/>
                <a:cs typeface="Arial" panose="020B0604020202020204" pitchFamily="34" charset="0"/>
              </a:rPr>
              <a:t>.</a:t>
            </a:r>
            <a:endParaRPr lang="en-US" sz="12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6738846"/>
      </p:ext>
    </p:extLst>
  </p:cSld>
  <p:clrMapOvr>
    <a:masterClrMapping/>
  </p:clrMapOvr>
  <mc:AlternateContent xmlns:mc="http://schemas.openxmlformats.org/markup-compatibility/2006" xmlns:p14="http://schemas.microsoft.com/office/powerpoint/2010/main">
    <mc:Choice Requires="p14">
      <p:transition spd="slow" p14:dur="2000">
        <p14:conveyor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7940660" cy="572644"/>
          </a:xfrm>
        </p:spPr>
        <p:txBody>
          <a:bodyPr>
            <a:noAutofit/>
          </a:bodyPr>
          <a:lstStyle/>
          <a:p>
            <a:r>
              <a:rPr lang="ms-MY" sz="2400" b="1" dirty="0">
                <a:solidFill>
                  <a:schemeClr val="bg1"/>
                </a:solidFill>
                <a:effectLst/>
                <a:latin typeface="Arial" panose="020B0604020202020204" pitchFamily="34" charset="0"/>
                <a:cs typeface="Arial" panose="020B0604020202020204" pitchFamily="34" charset="0"/>
              </a:rPr>
              <a:t>KAEDAH PENGAJIAN </a:t>
            </a:r>
            <a:endParaRPr lang="en-MY" sz="2400" dirty="0">
              <a:solidFill>
                <a:schemeClr val="bg1"/>
              </a:solidFill>
              <a:effectLst/>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79327166"/>
              </p:ext>
            </p:extLst>
          </p:nvPr>
        </p:nvGraphicFramePr>
        <p:xfrm>
          <a:off x="448965" y="1002660"/>
          <a:ext cx="8246070" cy="3512215"/>
        </p:xfrm>
        <a:graphic>
          <a:graphicData uri="http://schemas.openxmlformats.org/drawingml/2006/table">
            <a:tbl>
              <a:tblPr firstRow="1" firstCol="1" bandRow="1">
                <a:tableStyleId>{5C22544A-7EE6-4342-B048-85BDC9FD1C3A}</a:tableStyleId>
              </a:tblPr>
              <a:tblGrid>
                <a:gridCol w="1770623">
                  <a:extLst>
                    <a:ext uri="{9D8B030D-6E8A-4147-A177-3AD203B41FA5}">
                      <a16:colId xmlns:a16="http://schemas.microsoft.com/office/drawing/2014/main" val="20000"/>
                    </a:ext>
                  </a:extLst>
                </a:gridCol>
                <a:gridCol w="6475447">
                  <a:extLst>
                    <a:ext uri="{9D8B030D-6E8A-4147-A177-3AD203B41FA5}">
                      <a16:colId xmlns:a16="http://schemas.microsoft.com/office/drawing/2014/main" val="20001"/>
                    </a:ext>
                  </a:extLst>
                </a:gridCol>
              </a:tblGrid>
              <a:tr h="506709">
                <a:tc>
                  <a:txBody>
                    <a:bodyPr/>
                    <a:lstStyle/>
                    <a:p>
                      <a:pPr algn="ctr">
                        <a:lnSpc>
                          <a:spcPct val="100000"/>
                        </a:lnSpc>
                        <a:spcAft>
                          <a:spcPts val="0"/>
                        </a:spcAft>
                      </a:pPr>
                      <a:r>
                        <a:rPr lang="ms-MY" sz="1400" dirty="0" smtClean="0">
                          <a:effectLst/>
                          <a:latin typeface="Arial" panose="020B0604020202020204" pitchFamily="34" charset="0"/>
                          <a:cs typeface="Arial" panose="020B0604020202020204" pitchFamily="34" charset="0"/>
                        </a:rPr>
                        <a:t>Kaedah</a:t>
                      </a:r>
                    </a:p>
                    <a:p>
                      <a:pPr algn="ctr">
                        <a:lnSpc>
                          <a:spcPct val="100000"/>
                        </a:lnSpc>
                        <a:spcAft>
                          <a:spcPts val="0"/>
                        </a:spcAft>
                      </a:pPr>
                      <a:r>
                        <a:rPr lang="ms-MY" sz="1400" dirty="0" smtClean="0">
                          <a:effectLst/>
                          <a:latin typeface="Arial" panose="020B0604020202020204" pitchFamily="34" charset="0"/>
                          <a:cs typeface="Arial" panose="020B0604020202020204" pitchFamily="34" charset="0"/>
                        </a:rPr>
                        <a:t>Pengajian</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0"/>
                        </a:spcAft>
                      </a:pPr>
                      <a:r>
                        <a:rPr lang="ms-MY" sz="1400">
                          <a:effectLst/>
                          <a:latin typeface="Arial" panose="020B0604020202020204" pitchFamily="34" charset="0"/>
                          <a:cs typeface="Arial" panose="020B0604020202020204" pitchFamily="34" charset="0"/>
                        </a:rPr>
                        <a:t>Takrifan</a:t>
                      </a:r>
                      <a:endParaRPr lang="en-MY"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924770">
                <a:tc>
                  <a:txBody>
                    <a:bodyPr/>
                    <a:lstStyle/>
                    <a:p>
                      <a:pPr>
                        <a:lnSpc>
                          <a:spcPct val="100000"/>
                        </a:lnSpc>
                        <a:spcAft>
                          <a:spcPts val="0"/>
                        </a:spcAft>
                      </a:pPr>
                      <a:r>
                        <a:rPr lang="ms-MY" sz="1400" dirty="0">
                          <a:effectLst/>
                          <a:latin typeface="Arial" panose="020B0604020202020204" pitchFamily="34" charset="0"/>
                          <a:cs typeface="Arial" panose="020B0604020202020204" pitchFamily="34" charset="0"/>
                        </a:rPr>
                        <a:t>Sepenuh Masa</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0000"/>
                        </a:lnSpc>
                        <a:spcAft>
                          <a:spcPts val="0"/>
                        </a:spcAft>
                      </a:pPr>
                      <a:r>
                        <a:rPr lang="ms-MY" sz="1400" b="1" dirty="0">
                          <a:effectLst/>
                          <a:latin typeface="Arial" panose="020B0604020202020204" pitchFamily="34" charset="0"/>
                          <a:cs typeface="Arial" panose="020B0604020202020204" pitchFamily="34" charset="0"/>
                        </a:rPr>
                        <a:t>Bilangan kredit</a:t>
                      </a:r>
                      <a:endParaRPr lang="en-MY" sz="1400" b="1" dirty="0">
                        <a:effectLst/>
                        <a:latin typeface="Arial" panose="020B0604020202020204" pitchFamily="34" charset="0"/>
                        <a:cs typeface="Arial" panose="020B0604020202020204" pitchFamily="34" charset="0"/>
                      </a:endParaRPr>
                    </a:p>
                    <a:p>
                      <a:pPr algn="just">
                        <a:lnSpc>
                          <a:spcPct val="100000"/>
                        </a:lnSpc>
                        <a:spcAft>
                          <a:spcPts val="0"/>
                        </a:spcAft>
                      </a:pPr>
                      <a:r>
                        <a:rPr lang="ms-MY" sz="1400" dirty="0">
                          <a:effectLst/>
                          <a:latin typeface="Arial" panose="020B0604020202020204" pitchFamily="34" charset="0"/>
                          <a:cs typeface="Arial" panose="020B0604020202020204" pitchFamily="34" charset="0"/>
                        </a:rPr>
                        <a:t>Pengajian yang diikuti oleh pelajar dengan pembelajaran </a:t>
                      </a:r>
                      <a:r>
                        <a:rPr lang="ms-MY" sz="1400" b="1" dirty="0">
                          <a:effectLst/>
                          <a:latin typeface="Arial" panose="020B0604020202020204" pitchFamily="34" charset="0"/>
                          <a:cs typeface="Arial" panose="020B0604020202020204" pitchFamily="34" charset="0"/>
                        </a:rPr>
                        <a:t>minimum sebanyak 12 kredit dalam satu (1) semester lazim</a:t>
                      </a:r>
                      <a:r>
                        <a:rPr lang="ms-MY" sz="1400" dirty="0">
                          <a:effectLst/>
                          <a:latin typeface="Arial" panose="020B0604020202020204" pitchFamily="34" charset="0"/>
                          <a:cs typeface="Arial" panose="020B0604020202020204" pitchFamily="34" charset="0"/>
                        </a:rPr>
                        <a:t>* (60% daripada jumlah kredit maksimum dalam satu (1) semester)</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108000" marR="108000" marT="0" marB="0" anchor="ctr"/>
                </a:tc>
                <a:extLst>
                  <a:ext uri="{0D108BD9-81ED-4DB2-BD59-A6C34878D82A}">
                    <a16:rowId xmlns:a16="http://schemas.microsoft.com/office/drawing/2014/main" val="10001"/>
                  </a:ext>
                </a:extLst>
              </a:tr>
              <a:tr h="2080736">
                <a:tc>
                  <a:txBody>
                    <a:bodyPr/>
                    <a:lstStyle/>
                    <a:p>
                      <a:pPr>
                        <a:lnSpc>
                          <a:spcPct val="100000"/>
                        </a:lnSpc>
                        <a:spcAft>
                          <a:spcPts val="0"/>
                        </a:spcAft>
                      </a:pPr>
                      <a:r>
                        <a:rPr lang="ms-MY" sz="1400" dirty="0">
                          <a:effectLst/>
                          <a:latin typeface="Arial" panose="020B0604020202020204" pitchFamily="34" charset="0"/>
                          <a:cs typeface="Arial" panose="020B0604020202020204" pitchFamily="34" charset="0"/>
                        </a:rPr>
                        <a:t>Separuh Masa</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0000"/>
                        </a:lnSpc>
                        <a:spcAft>
                          <a:spcPts val="0"/>
                        </a:spcAft>
                      </a:pPr>
                      <a:r>
                        <a:rPr lang="ms-MY" sz="1400" b="1" dirty="0">
                          <a:effectLst/>
                          <a:latin typeface="Arial" panose="020B0604020202020204" pitchFamily="34" charset="0"/>
                          <a:cs typeface="Arial" panose="020B0604020202020204" pitchFamily="34" charset="0"/>
                        </a:rPr>
                        <a:t>Bilangan kredit</a:t>
                      </a:r>
                      <a:endParaRPr lang="en-MY" sz="1400" b="1" dirty="0">
                        <a:effectLst/>
                        <a:latin typeface="Arial" panose="020B0604020202020204" pitchFamily="34" charset="0"/>
                        <a:cs typeface="Arial" panose="020B0604020202020204" pitchFamily="34" charset="0"/>
                      </a:endParaRPr>
                    </a:p>
                    <a:p>
                      <a:pPr algn="just">
                        <a:lnSpc>
                          <a:spcPct val="100000"/>
                        </a:lnSpc>
                        <a:spcAft>
                          <a:spcPts val="0"/>
                        </a:spcAft>
                        <a:tabLst>
                          <a:tab pos="2980055" algn="l"/>
                        </a:tabLst>
                      </a:pPr>
                      <a:r>
                        <a:rPr lang="ms-MY" sz="1400" dirty="0">
                          <a:effectLst/>
                          <a:latin typeface="Arial" panose="020B0604020202020204" pitchFamily="34" charset="0"/>
                          <a:cs typeface="Arial" panose="020B0604020202020204" pitchFamily="34" charset="0"/>
                        </a:rPr>
                        <a:t>Pengajian yang diikuti oleh pelajar dengan pembelajaran </a:t>
                      </a:r>
                      <a:r>
                        <a:rPr lang="ms-MY" sz="1400" b="1" dirty="0">
                          <a:effectLst/>
                          <a:latin typeface="Arial" panose="020B0604020202020204" pitchFamily="34" charset="0"/>
                          <a:cs typeface="Arial" panose="020B0604020202020204" pitchFamily="34" charset="0"/>
                        </a:rPr>
                        <a:t>kurang daripada 12 kredit dalam satu (1) semester lazim</a:t>
                      </a:r>
                      <a:r>
                        <a:rPr lang="ms-MY" sz="1400" dirty="0">
                          <a:effectLst/>
                          <a:latin typeface="Arial" panose="020B0604020202020204" pitchFamily="34" charset="0"/>
                          <a:cs typeface="Arial" panose="020B0604020202020204" pitchFamily="34" charset="0"/>
                        </a:rPr>
                        <a:t>* (kurang 60% daripada jumlah kredit maksimum dalam satu (1) semester). Bagi semester akhir, pelajar dibenarkan mengambil maksimum sebanyak 14 kredit.</a:t>
                      </a:r>
                      <a:endParaRPr lang="en-MY" sz="1400" dirty="0">
                        <a:effectLst/>
                        <a:latin typeface="Arial" panose="020B0604020202020204" pitchFamily="34" charset="0"/>
                        <a:cs typeface="Arial" panose="020B0604020202020204" pitchFamily="34" charset="0"/>
                      </a:endParaRPr>
                    </a:p>
                    <a:p>
                      <a:pPr algn="just">
                        <a:lnSpc>
                          <a:spcPct val="100000"/>
                        </a:lnSpc>
                        <a:spcAft>
                          <a:spcPts val="0"/>
                        </a:spcAft>
                      </a:pPr>
                      <a:r>
                        <a:rPr lang="ms-MY" sz="1400" dirty="0">
                          <a:effectLst/>
                          <a:latin typeface="Arial" panose="020B0604020202020204" pitchFamily="34" charset="0"/>
                          <a:cs typeface="Arial" panose="020B0604020202020204" pitchFamily="34" charset="0"/>
                        </a:rPr>
                        <a:t> </a:t>
                      </a:r>
                      <a:endParaRPr lang="en-MY" sz="1400" dirty="0">
                        <a:effectLst/>
                        <a:latin typeface="Arial" panose="020B0604020202020204" pitchFamily="34" charset="0"/>
                        <a:cs typeface="Arial" panose="020B0604020202020204" pitchFamily="34" charset="0"/>
                      </a:endParaRPr>
                    </a:p>
                    <a:p>
                      <a:pPr algn="just">
                        <a:lnSpc>
                          <a:spcPct val="100000"/>
                        </a:lnSpc>
                        <a:spcAft>
                          <a:spcPts val="0"/>
                        </a:spcAft>
                      </a:pPr>
                      <a:r>
                        <a:rPr lang="ms-MY" sz="1400" b="1" dirty="0">
                          <a:effectLst/>
                          <a:latin typeface="Arial" panose="020B0604020202020204" pitchFamily="34" charset="0"/>
                          <a:cs typeface="Arial" panose="020B0604020202020204" pitchFamily="34" charset="0"/>
                        </a:rPr>
                        <a:t>Tempoh pengajian</a:t>
                      </a:r>
                      <a:endParaRPr lang="en-MY" sz="1400" b="1" dirty="0">
                        <a:effectLst/>
                        <a:latin typeface="Arial" panose="020B0604020202020204" pitchFamily="34" charset="0"/>
                        <a:cs typeface="Arial" panose="020B0604020202020204" pitchFamily="34" charset="0"/>
                      </a:endParaRPr>
                    </a:p>
                    <a:p>
                      <a:pPr algn="just">
                        <a:lnSpc>
                          <a:spcPct val="100000"/>
                        </a:lnSpc>
                        <a:spcAft>
                          <a:spcPts val="0"/>
                        </a:spcAft>
                      </a:pPr>
                      <a:r>
                        <a:rPr lang="ms-MY" sz="1400" dirty="0">
                          <a:effectLst/>
                          <a:latin typeface="Arial" panose="020B0604020202020204" pitchFamily="34" charset="0"/>
                          <a:cs typeface="Arial" panose="020B0604020202020204" pitchFamily="34" charset="0"/>
                        </a:rPr>
                        <a:t>Tempoh pengajian separuh masa adalah lebih panjang daripada tempoh pengajian sepenuh masa.</a:t>
                      </a:r>
                      <a:endParaRPr lang="en-MY" sz="1400" dirty="0">
                        <a:effectLst/>
                        <a:latin typeface="Arial" panose="020B0604020202020204" pitchFamily="34" charset="0"/>
                        <a:ea typeface="Calibri" panose="020F0502020204030204" pitchFamily="34" charset="0"/>
                        <a:cs typeface="Arial" panose="020B0604020202020204" pitchFamily="34" charset="0"/>
                      </a:endParaRPr>
                    </a:p>
                  </a:txBody>
                  <a:tcPr marL="108000" marR="108000" marT="0" marB="0" anchor="ct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40087198"/>
              </p:ext>
            </p:extLst>
          </p:nvPr>
        </p:nvGraphicFramePr>
        <p:xfrm>
          <a:off x="449575" y="4639409"/>
          <a:ext cx="8245460" cy="358775"/>
        </p:xfrm>
        <a:graphic>
          <a:graphicData uri="http://schemas.openxmlformats.org/drawingml/2006/table">
            <a:tbl>
              <a:tblPr firstRow="1" firstCol="1" bandRow="1">
                <a:tableStyleId>{5C22544A-7EE6-4342-B048-85BDC9FD1C3A}</a:tableStyleId>
              </a:tblPr>
              <a:tblGrid>
                <a:gridCol w="483573">
                  <a:extLst>
                    <a:ext uri="{9D8B030D-6E8A-4147-A177-3AD203B41FA5}">
                      <a16:colId xmlns:a16="http://schemas.microsoft.com/office/drawing/2014/main" val="3006899018"/>
                    </a:ext>
                  </a:extLst>
                </a:gridCol>
                <a:gridCol w="7761887">
                  <a:extLst>
                    <a:ext uri="{9D8B030D-6E8A-4147-A177-3AD203B41FA5}">
                      <a16:colId xmlns:a16="http://schemas.microsoft.com/office/drawing/2014/main" val="3216385050"/>
                    </a:ext>
                  </a:extLst>
                </a:gridCol>
              </a:tblGrid>
              <a:tr h="0">
                <a:tc>
                  <a:txBody>
                    <a:bodyPr/>
                    <a:lstStyle/>
                    <a:p>
                      <a:pPr marL="0" marR="0" algn="just">
                        <a:lnSpc>
                          <a:spcPct val="150000"/>
                        </a:lnSpc>
                        <a:spcBef>
                          <a:spcPts val="0"/>
                        </a:spcBef>
                        <a:spcAft>
                          <a:spcPts val="0"/>
                        </a:spcAft>
                      </a:pPr>
                      <a:r>
                        <a:rPr lang="ms-MY" sz="1100" b="0">
                          <a:effectLst/>
                          <a:latin typeface="Arial" panose="020B0604020202020204" pitchFamily="34" charset="0"/>
                          <a:cs typeface="Arial" panose="020B0604020202020204" pitchFamily="34" charset="0"/>
                        </a:rPr>
                        <a:t>*</a:t>
                      </a:r>
                      <a:endParaRPr lang="en-US"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just">
                        <a:lnSpc>
                          <a:spcPct val="107000"/>
                        </a:lnSpc>
                        <a:spcBef>
                          <a:spcPts val="0"/>
                        </a:spcBef>
                        <a:spcAft>
                          <a:spcPts val="0"/>
                        </a:spcAft>
                        <a:tabLst>
                          <a:tab pos="4365625" algn="l"/>
                        </a:tabLst>
                      </a:pPr>
                      <a:r>
                        <a:rPr lang="ms-MY" sz="1100" b="0" dirty="0">
                          <a:effectLst/>
                          <a:latin typeface="Arial" panose="020B0604020202020204" pitchFamily="34" charset="0"/>
                          <a:cs typeface="Arial" panose="020B0604020202020204" pitchFamily="34" charset="0"/>
                        </a:rPr>
                        <a:t>Sistem semester yang menggunakan 17 minggu pengajian. Sistem semester selain 17 minggu pengajian perlu menetapkan bilangan kredit minimum yang bersesuaian.</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3453633"/>
                  </a:ext>
                </a:extLst>
              </a:tr>
            </a:tbl>
          </a:graphicData>
        </a:graphic>
      </p:graphicFrame>
    </p:spTree>
    <p:extLst>
      <p:ext uri="{BB962C8B-B14F-4D97-AF65-F5344CB8AC3E}">
        <p14:creationId xmlns:p14="http://schemas.microsoft.com/office/powerpoint/2010/main" val="321223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7940660" cy="572644"/>
          </a:xfrm>
        </p:spPr>
        <p:txBody>
          <a:bodyPr>
            <a:noAutofit/>
          </a:bodyPr>
          <a:lstStyle/>
          <a:p>
            <a:pPr lvl="1" fontAlgn="base"/>
            <a:r>
              <a:rPr lang="ms-MY" sz="2400" b="1" dirty="0">
                <a:solidFill>
                  <a:schemeClr val="bg1"/>
                </a:solidFill>
                <a:latin typeface="Arial" panose="020B0604020202020204" pitchFamily="34" charset="0"/>
                <a:cs typeface="Arial" panose="020B0604020202020204" pitchFamily="34" charset="0"/>
              </a:rPr>
              <a:t>KAEDAH</a:t>
            </a:r>
            <a:r>
              <a:rPr lang="ms-MY" b="1" dirty="0">
                <a:solidFill>
                  <a:schemeClr val="bg1"/>
                </a:solidFill>
                <a:latin typeface="Arial" panose="020B0604020202020204" pitchFamily="34" charset="0"/>
                <a:cs typeface="Arial" panose="020B0604020202020204" pitchFamily="34" charset="0"/>
              </a:rPr>
              <a:t> </a:t>
            </a:r>
            <a:r>
              <a:rPr lang="ms-MY" sz="2400" b="1" dirty="0">
                <a:solidFill>
                  <a:schemeClr val="bg1"/>
                </a:solidFill>
                <a:latin typeface="Arial" panose="020B0604020202020204" pitchFamily="34" charset="0"/>
                <a:cs typeface="Arial" panose="020B0604020202020204" pitchFamily="34" charset="0"/>
              </a:rPr>
              <a:t>PENYAMPAIAN</a:t>
            </a:r>
            <a:endParaRPr lang="en-MY" sz="2400" dirty="0">
              <a:solidFill>
                <a:schemeClr val="bg1"/>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314038525"/>
              </p:ext>
            </p:extLst>
          </p:nvPr>
        </p:nvGraphicFramePr>
        <p:xfrm>
          <a:off x="754375" y="687350"/>
          <a:ext cx="7635250" cy="2748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564575" y="3177626"/>
            <a:ext cx="3854720" cy="1279134"/>
          </a:xfrm>
          <a:prstGeom prst="roundRect">
            <a:avLst/>
          </a:prstGeom>
          <a:solidFill>
            <a:schemeClr val="accent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1400" dirty="0">
                <a:latin typeface="Arial" panose="020B0604020202020204" pitchFamily="34" charset="0"/>
                <a:cs typeface="Arial" panose="020B0604020202020204" pitchFamily="34" charset="0"/>
              </a:rPr>
              <a:t>P</a:t>
            </a:r>
            <a:r>
              <a:rPr lang="ms-MY" sz="1400" dirty="0" smtClean="0">
                <a:latin typeface="Arial" panose="020B0604020202020204" pitchFamily="34" charset="0"/>
                <a:cs typeface="Arial" panose="020B0604020202020204" pitchFamily="34" charset="0"/>
              </a:rPr>
              <a:t>embelajaran </a:t>
            </a:r>
            <a:r>
              <a:rPr lang="ms-MY" sz="1400" dirty="0">
                <a:latin typeface="Arial" panose="020B0604020202020204" pitchFamily="34" charset="0"/>
                <a:cs typeface="Arial" panose="020B0604020202020204" pitchFamily="34" charset="0"/>
              </a:rPr>
              <a:t>dan pengajaran secara bersemuka </a:t>
            </a:r>
            <a:r>
              <a:rPr lang="ms-MY" sz="1400" dirty="0" smtClean="0">
                <a:latin typeface="Arial" panose="020B0604020202020204" pitchFamily="34" charset="0"/>
                <a:cs typeface="Arial" panose="020B0604020202020204" pitchFamily="34" charset="0"/>
              </a:rPr>
              <a:t>sepenuhnya </a:t>
            </a:r>
            <a:r>
              <a:rPr lang="ms-MY" sz="1400" dirty="0">
                <a:latin typeface="Arial" panose="020B0604020202020204" pitchFamily="34" charset="0"/>
                <a:cs typeface="Arial" panose="020B0604020202020204" pitchFamily="34" charset="0"/>
              </a:rPr>
              <a:t>atau dengan gabungan pembelajaran atas talian </a:t>
            </a:r>
            <a:r>
              <a:rPr lang="ms-MY" sz="1400" dirty="0" smtClean="0">
                <a:latin typeface="Arial" panose="020B0604020202020204" pitchFamily="34" charset="0"/>
                <a:cs typeface="Arial" panose="020B0604020202020204" pitchFamily="34" charset="0"/>
              </a:rPr>
              <a:t>antara </a:t>
            </a:r>
            <a:r>
              <a:rPr lang="ms-MY" sz="1400" dirty="0">
                <a:latin typeface="Arial" panose="020B0604020202020204" pitchFamily="34" charset="0"/>
                <a:cs typeface="Arial" panose="020B0604020202020204" pitchFamily="34" charset="0"/>
              </a:rPr>
              <a:t>30% hingga 60% daripada keseluruhan jumlah kredit program</a:t>
            </a:r>
            <a:endParaRPr lang="en-MY" sz="1400" dirty="0">
              <a:latin typeface="Arial" panose="020B0604020202020204" pitchFamily="34" charset="0"/>
              <a:cs typeface="Arial" panose="020B0604020202020204" pitchFamily="34" charset="0"/>
            </a:endParaRPr>
          </a:p>
        </p:txBody>
      </p:sp>
      <p:sp>
        <p:nvSpPr>
          <p:cNvPr id="8" name="Rounded Rectangle 7"/>
          <p:cNvSpPr/>
          <p:nvPr/>
        </p:nvSpPr>
        <p:spPr>
          <a:xfrm>
            <a:off x="4877410" y="3177625"/>
            <a:ext cx="3702015" cy="1279135"/>
          </a:xfrm>
          <a:prstGeom prst="roundRect">
            <a:avLst/>
          </a:prstGeom>
          <a:solidFill>
            <a:schemeClr val="bg2">
              <a:lumMod val="2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1400" dirty="0">
                <a:latin typeface="Arial" panose="020B0604020202020204" pitchFamily="34" charset="0"/>
                <a:cs typeface="Arial" panose="020B0604020202020204" pitchFamily="34" charset="0"/>
              </a:rPr>
              <a:t>P</a:t>
            </a:r>
            <a:r>
              <a:rPr lang="ms-MY" sz="1400" dirty="0" smtClean="0">
                <a:latin typeface="Arial" panose="020B0604020202020204" pitchFamily="34" charset="0"/>
                <a:cs typeface="Arial" panose="020B0604020202020204" pitchFamily="34" charset="0"/>
              </a:rPr>
              <a:t>embelajaran </a:t>
            </a:r>
            <a:r>
              <a:rPr lang="ms-MY" sz="1400" dirty="0">
                <a:latin typeface="Arial" panose="020B0604020202020204" pitchFamily="34" charset="0"/>
                <a:cs typeface="Arial" panose="020B0604020202020204" pitchFamily="34" charset="0"/>
              </a:rPr>
              <a:t>dan pengajaran yang dikendalikan dengan komponen kursus yang dilaksanakan secara atas talian melebihi 60% daripada keseluruhan jumlah kredit program</a:t>
            </a:r>
            <a:endParaRPr lang="en-MY" sz="1400" dirty="0">
              <a:latin typeface="Arial" panose="020B0604020202020204" pitchFamily="34" charset="0"/>
              <a:cs typeface="Arial" panose="020B0604020202020204" pitchFamily="34" charset="0"/>
            </a:endParaRPr>
          </a:p>
        </p:txBody>
      </p:sp>
      <p:sp>
        <p:nvSpPr>
          <p:cNvPr id="3" name="Rectangle 2"/>
          <p:cNvSpPr/>
          <p:nvPr/>
        </p:nvSpPr>
        <p:spPr>
          <a:xfrm>
            <a:off x="1936238" y="4620657"/>
            <a:ext cx="1111393" cy="400110"/>
          </a:xfrm>
          <a:prstGeom prst="rect">
            <a:avLst/>
          </a:prstGeom>
          <a:noFill/>
        </p:spPr>
        <p:txBody>
          <a:bodyPr wrap="none" lIns="91440" tIns="45720" rIns="91440" bIns="45720">
            <a:spAutoFit/>
          </a:bodyPr>
          <a:lstStyle/>
          <a:p>
            <a:pPr algn="ctr"/>
            <a:r>
              <a:rPr lang="en-US" sz="2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COPPA</a:t>
            </a:r>
            <a:endParaRPr lang="en-US" sz="20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sp>
        <p:nvSpPr>
          <p:cNvPr id="9" name="Rectangle 8"/>
          <p:cNvSpPr/>
          <p:nvPr/>
        </p:nvSpPr>
        <p:spPr>
          <a:xfrm>
            <a:off x="5406388" y="4610517"/>
            <a:ext cx="2644058"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smtClean="0">
                <a:ln/>
                <a:solidFill>
                  <a:schemeClr val="accent3"/>
                </a:solidFill>
                <a:latin typeface="Arial" panose="020B0604020202020204" pitchFamily="34" charset="0"/>
                <a:cs typeface="Arial" panose="020B0604020202020204" pitchFamily="34" charset="0"/>
              </a:rPr>
              <a:t>COP-ODL + COPPA</a:t>
            </a:r>
            <a:endParaRPr lang="en-US" sz="2000" b="1" dirty="0">
              <a:ln/>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529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89113"/>
            <a:ext cx="7940660" cy="572644"/>
          </a:xfrm>
        </p:spPr>
        <p:txBody>
          <a:bodyPr>
            <a:noAutofit/>
          </a:bodyPr>
          <a:lstStyle/>
          <a:p>
            <a:pPr lvl="1" fontAlgn="base"/>
            <a:r>
              <a:rPr lang="ms-MY" sz="2400" b="1" dirty="0">
                <a:solidFill>
                  <a:schemeClr val="bg1"/>
                </a:solidFill>
                <a:latin typeface="Arial" panose="020B0604020202020204" pitchFamily="34" charset="0"/>
                <a:cs typeface="Arial" panose="020B0604020202020204" pitchFamily="34" charset="0"/>
              </a:rPr>
              <a:t>PROGRAM BERBENTUK KERJASAMA </a:t>
            </a:r>
            <a:endParaRPr lang="en-MY" sz="2400" dirty="0">
              <a:solidFill>
                <a:schemeClr val="bg1"/>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933952460"/>
              </p:ext>
            </p:extLst>
          </p:nvPr>
        </p:nvGraphicFramePr>
        <p:xfrm>
          <a:off x="701205" y="1197405"/>
          <a:ext cx="7482545" cy="3656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descr="Number 2 Png | www.imgkid.com - The Image Kid Has I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65" y="2696039"/>
            <a:ext cx="1182265" cy="946727"/>
          </a:xfrm>
          <a:prstGeom prst="rect">
            <a:avLst/>
          </a:prstGeom>
        </p:spPr>
      </p:pic>
      <p:pic>
        <p:nvPicPr>
          <p:cNvPr id="26" name="Picture 25" descr="Metal numbers template (PSD) - PSDfinder.c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228" y="1551184"/>
            <a:ext cx="1149402" cy="920411"/>
          </a:xfrm>
          <a:prstGeom prst="rect">
            <a:avLst/>
          </a:prstGeom>
        </p:spPr>
      </p:pic>
      <p:pic>
        <p:nvPicPr>
          <p:cNvPr id="27" name="Picture 26" descr="Black Number 3 Circle | www.imgkid.com - The Image Kid Has I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702" y="3867210"/>
            <a:ext cx="1156983" cy="926482"/>
          </a:xfrm>
          <a:prstGeom prst="rect">
            <a:avLst/>
          </a:prstGeom>
        </p:spPr>
      </p:pic>
    </p:spTree>
    <p:extLst>
      <p:ext uri="{BB962C8B-B14F-4D97-AF65-F5344CB8AC3E}">
        <p14:creationId xmlns:p14="http://schemas.microsoft.com/office/powerpoint/2010/main" val="1489553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988553895"/>
              </p:ext>
            </p:extLst>
          </p:nvPr>
        </p:nvGraphicFramePr>
        <p:xfrm>
          <a:off x="143555" y="128470"/>
          <a:ext cx="7177135" cy="4581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575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87821"/>
            <a:ext cx="7940660" cy="572644"/>
          </a:xfrm>
        </p:spPr>
        <p:txBody>
          <a:bodyPr>
            <a:noAutofit/>
          </a:bodyPr>
          <a:lstStyle/>
          <a:p>
            <a:pPr lvl="1" fontAlgn="base"/>
            <a:r>
              <a:rPr lang="ms-MY" sz="2400" b="1" dirty="0">
                <a:solidFill>
                  <a:schemeClr val="bg1"/>
                </a:solidFill>
                <a:latin typeface="Arial" panose="020B0604020202020204" pitchFamily="34" charset="0"/>
                <a:cs typeface="Arial" panose="020B0604020202020204" pitchFamily="34" charset="0"/>
              </a:rPr>
              <a:t>Dasar Umum Program Kerjasama </a:t>
            </a:r>
            <a:endParaRPr lang="en-MY" sz="2400" dirty="0">
              <a:solidFill>
                <a:schemeClr val="bg1"/>
              </a:solidFill>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4251499747"/>
              </p:ext>
            </p:extLst>
          </p:nvPr>
        </p:nvGraphicFramePr>
        <p:xfrm>
          <a:off x="628251" y="1350110"/>
          <a:ext cx="7787955" cy="2901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293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97250"/>
            <a:ext cx="7940660" cy="572644"/>
          </a:xfrm>
        </p:spPr>
        <p:txBody>
          <a:bodyPr>
            <a:noAutofit/>
          </a:bodyPr>
          <a:lstStyle/>
          <a:p>
            <a:pPr lvl="1" fontAlgn="base"/>
            <a:r>
              <a:rPr lang="ms-MY" sz="2400" b="1" dirty="0">
                <a:solidFill>
                  <a:schemeClr val="bg1"/>
                </a:solidFill>
                <a:latin typeface="Arial" panose="020B0604020202020204" pitchFamily="34" charset="0"/>
                <a:cs typeface="Arial" panose="020B0604020202020204" pitchFamily="34" charset="0"/>
              </a:rPr>
              <a:t>Prosedur Permohonan</a:t>
            </a:r>
            <a:endParaRPr lang="en-MY" sz="24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64195" y="1072613"/>
            <a:ext cx="7940660" cy="2092881"/>
          </a:xfrm>
          <a:prstGeom prst="rect">
            <a:avLst/>
          </a:prstGeom>
          <a:noFill/>
        </p:spPr>
        <p:txBody>
          <a:bodyPr wrap="square" rtlCol="0">
            <a:spAutoFit/>
          </a:bodyPr>
          <a:lstStyle/>
          <a:p>
            <a:pPr marL="285750" indent="-285750" algn="just">
              <a:buClr>
                <a:schemeClr val="bg1"/>
              </a:buClr>
              <a:buFont typeface="Wingdings" panose="05000000000000000000" pitchFamily="2" charset="2"/>
              <a:buChar char="q"/>
            </a:pPr>
            <a:r>
              <a:rPr lang="ms-MY" sz="1600" dirty="0">
                <a:solidFill>
                  <a:schemeClr val="bg1"/>
                </a:solidFill>
                <a:latin typeface="Arial" panose="020B0604020202020204" pitchFamily="34" charset="0"/>
                <a:cs typeface="Arial" panose="020B0604020202020204" pitchFamily="34" charset="0"/>
              </a:rPr>
              <a:t>M</a:t>
            </a:r>
            <a:r>
              <a:rPr lang="ms-MY" sz="1600" dirty="0" smtClean="0">
                <a:solidFill>
                  <a:schemeClr val="bg1"/>
                </a:solidFill>
                <a:latin typeface="Arial" panose="020B0604020202020204" pitchFamily="34" charset="0"/>
                <a:cs typeface="Arial" panose="020B0604020202020204" pitchFamily="34" charset="0"/>
              </a:rPr>
              <a:t>ematuhi </a:t>
            </a:r>
            <a:r>
              <a:rPr lang="ms-MY" sz="1600" dirty="0">
                <a:solidFill>
                  <a:schemeClr val="bg1"/>
                </a:solidFill>
                <a:latin typeface="Arial" panose="020B0604020202020204" pitchFamily="34" charset="0"/>
                <a:cs typeface="Arial" panose="020B0604020202020204" pitchFamily="34" charset="0"/>
              </a:rPr>
              <a:t>dasar dan prosedur kerjasama yang </a:t>
            </a:r>
            <a:r>
              <a:rPr lang="ms-MY" sz="1600" dirty="0" smtClean="0">
                <a:solidFill>
                  <a:schemeClr val="bg1"/>
                </a:solidFill>
                <a:latin typeface="Arial" panose="020B0604020202020204" pitchFamily="34" charset="0"/>
                <a:cs typeface="Arial" panose="020B0604020202020204" pitchFamily="34" charset="0"/>
              </a:rPr>
              <a:t>ditetapkan.</a:t>
            </a:r>
          </a:p>
          <a:p>
            <a:pPr marL="285750" indent="-285750" algn="just">
              <a:buClr>
                <a:schemeClr val="bg1"/>
              </a:buClr>
              <a:buFont typeface="Wingdings" panose="05000000000000000000" pitchFamily="2" charset="2"/>
              <a:buChar char="q"/>
            </a:pPr>
            <a:endParaRPr lang="ms-MY" sz="1600" dirty="0" smtClean="0">
              <a:solidFill>
                <a:schemeClr val="bg1"/>
              </a:solidFill>
              <a:latin typeface="Arial" panose="020B0604020202020204" pitchFamily="34" charset="0"/>
              <a:cs typeface="Arial" panose="020B0604020202020204" pitchFamily="34" charset="0"/>
            </a:endParaRPr>
          </a:p>
          <a:p>
            <a:pPr marL="285750" indent="-285750" algn="just">
              <a:buClr>
                <a:schemeClr val="bg1"/>
              </a:buClr>
              <a:buFont typeface="Wingdings" panose="05000000000000000000" pitchFamily="2" charset="2"/>
              <a:buChar char="q"/>
            </a:pPr>
            <a:r>
              <a:rPr lang="ms-MY" b="1" dirty="0" smtClean="0">
                <a:solidFill>
                  <a:schemeClr val="bg1"/>
                </a:solidFill>
                <a:latin typeface="Arial" panose="020B0604020202020204" pitchFamily="34" charset="0"/>
                <a:cs typeface="Arial" panose="020B0604020202020204" pitchFamily="34" charset="0"/>
              </a:rPr>
              <a:t>MESTI </a:t>
            </a:r>
            <a:r>
              <a:rPr lang="ms-MY" sz="1600" dirty="0" smtClean="0">
                <a:solidFill>
                  <a:schemeClr val="bg1"/>
                </a:solidFill>
                <a:latin typeface="Arial" panose="020B0604020202020204" pitchFamily="34" charset="0"/>
                <a:cs typeface="Arial" panose="020B0604020202020204" pitchFamily="34" charset="0"/>
              </a:rPr>
              <a:t>mendapat </a:t>
            </a:r>
            <a:r>
              <a:rPr lang="ms-MY" sz="1600" dirty="0">
                <a:solidFill>
                  <a:schemeClr val="bg1"/>
                </a:solidFill>
                <a:latin typeface="Arial" panose="020B0604020202020204" pitchFamily="34" charset="0"/>
                <a:cs typeface="Arial" panose="020B0604020202020204" pitchFamily="34" charset="0"/>
              </a:rPr>
              <a:t>kelulusan daripada KPM (PT) sebelum program berkenaan mula ditawar dan </a:t>
            </a:r>
            <a:r>
              <a:rPr lang="ms-MY" sz="1600" dirty="0" smtClean="0">
                <a:solidFill>
                  <a:schemeClr val="bg1"/>
                </a:solidFill>
                <a:latin typeface="Arial" panose="020B0604020202020204" pitchFamily="34" charset="0"/>
                <a:cs typeface="Arial" panose="020B0604020202020204" pitchFamily="34" charset="0"/>
              </a:rPr>
              <a:t>dilaksanakan.</a:t>
            </a:r>
          </a:p>
          <a:p>
            <a:pPr marL="285750" indent="-285750" algn="just">
              <a:buClr>
                <a:schemeClr val="bg1"/>
              </a:buClr>
              <a:buFont typeface="Wingdings" panose="05000000000000000000" pitchFamily="2" charset="2"/>
              <a:buChar char="q"/>
            </a:pPr>
            <a:endParaRPr lang="ms-MY" sz="1600" dirty="0" smtClean="0">
              <a:solidFill>
                <a:schemeClr val="bg1"/>
              </a:solidFill>
              <a:latin typeface="Arial" panose="020B0604020202020204" pitchFamily="34" charset="0"/>
              <a:cs typeface="Arial" panose="020B0604020202020204" pitchFamily="34" charset="0"/>
            </a:endParaRPr>
          </a:p>
          <a:p>
            <a:pPr marL="285750" indent="-285750" algn="just">
              <a:buClr>
                <a:schemeClr val="bg1"/>
              </a:buClr>
              <a:buFont typeface="Wingdings" panose="05000000000000000000" pitchFamily="2" charset="2"/>
              <a:buChar char="q"/>
            </a:pPr>
            <a:r>
              <a:rPr lang="ms-MY" sz="1600" dirty="0">
                <a:solidFill>
                  <a:schemeClr val="bg1"/>
                </a:solidFill>
                <a:latin typeface="Arial" panose="020B0604020202020204" pitchFamily="34" charset="0"/>
                <a:cs typeface="Arial" panose="020B0604020202020204" pitchFamily="34" charset="0"/>
              </a:rPr>
              <a:t>P</a:t>
            </a:r>
            <a:r>
              <a:rPr lang="ms-MY" sz="1600" dirty="0" smtClean="0">
                <a:solidFill>
                  <a:schemeClr val="bg1"/>
                </a:solidFill>
                <a:latin typeface="Arial" panose="020B0604020202020204" pitchFamily="34" charset="0"/>
                <a:cs typeface="Arial" panose="020B0604020202020204" pitchFamily="34" charset="0"/>
              </a:rPr>
              <a:t>rogram </a:t>
            </a:r>
            <a:r>
              <a:rPr lang="ms-MY" sz="1600" dirty="0">
                <a:solidFill>
                  <a:schemeClr val="bg1"/>
                </a:solidFill>
                <a:latin typeface="Arial" panose="020B0604020202020204" pitchFamily="34" charset="0"/>
                <a:cs typeface="Arial" panose="020B0604020202020204" pitchFamily="34" charset="0"/>
              </a:rPr>
              <a:t>kerjasama sama ada dengan pihak dalam atau luar </a:t>
            </a:r>
            <a:r>
              <a:rPr lang="ms-MY" sz="1600" dirty="0" smtClean="0">
                <a:solidFill>
                  <a:schemeClr val="bg1"/>
                </a:solidFill>
                <a:latin typeface="Arial" panose="020B0604020202020204" pitchFamily="34" charset="0"/>
                <a:cs typeface="Arial" panose="020B0604020202020204" pitchFamily="34" charset="0"/>
              </a:rPr>
              <a:t>negara </a:t>
            </a:r>
            <a:r>
              <a:rPr lang="ms-MY" sz="1600" dirty="0" smtClean="0">
                <a:solidFill>
                  <a:schemeClr val="bg1"/>
                </a:solidFill>
                <a:latin typeface="Arial" panose="020B0604020202020204" pitchFamily="34" charset="0"/>
                <a:cs typeface="Arial" panose="020B0604020202020204" pitchFamily="34" charset="0"/>
                <a:sym typeface="Wingdings" panose="05000000000000000000" pitchFamily="2" charset="2"/>
              </a:rPr>
              <a:t> </a:t>
            </a:r>
            <a:r>
              <a:rPr lang="ms-MY" sz="1600" dirty="0" smtClean="0">
                <a:solidFill>
                  <a:schemeClr val="bg1"/>
                </a:solidFill>
                <a:latin typeface="Arial" panose="020B0604020202020204" pitchFamily="34" charset="0"/>
                <a:cs typeface="Arial" panose="020B0604020202020204" pitchFamily="34" charset="0"/>
              </a:rPr>
              <a:t>perlu </a:t>
            </a:r>
            <a:r>
              <a:rPr lang="ms-MY" sz="1600" dirty="0">
                <a:solidFill>
                  <a:schemeClr val="bg1"/>
                </a:solidFill>
                <a:latin typeface="Arial" panose="020B0604020202020204" pitchFamily="34" charset="0"/>
                <a:cs typeface="Arial" panose="020B0604020202020204" pitchFamily="34" charset="0"/>
              </a:rPr>
              <a:t>membuat permohonan dan mendapat kelulusan </a:t>
            </a:r>
            <a:r>
              <a:rPr lang="ms-MY" sz="1600" dirty="0" smtClean="0">
                <a:solidFill>
                  <a:schemeClr val="bg1"/>
                </a:solidFill>
                <a:latin typeface="Arial" panose="020B0604020202020204" pitchFamily="34" charset="0"/>
                <a:cs typeface="Arial" panose="020B0604020202020204" pitchFamily="34" charset="0"/>
              </a:rPr>
              <a:t>daripada </a:t>
            </a:r>
            <a:r>
              <a:rPr lang="ms-MY" sz="1600" dirty="0">
                <a:solidFill>
                  <a:schemeClr val="bg1"/>
                </a:solidFill>
                <a:latin typeface="Arial" panose="020B0604020202020204" pitchFamily="34" charset="0"/>
                <a:cs typeface="Arial" panose="020B0604020202020204" pitchFamily="34" charset="0"/>
              </a:rPr>
              <a:t>pihak pengurusan tertinggi </a:t>
            </a:r>
            <a:r>
              <a:rPr lang="ms-MY" sz="1600" dirty="0" smtClean="0">
                <a:solidFill>
                  <a:schemeClr val="bg1"/>
                </a:solidFill>
                <a:latin typeface="Arial" panose="020B0604020202020204" pitchFamily="34" charset="0"/>
                <a:cs typeface="Arial" panose="020B0604020202020204" pitchFamily="34" charset="0"/>
              </a:rPr>
              <a:t>Universiti terlebih dahulu.</a:t>
            </a:r>
          </a:p>
        </p:txBody>
      </p:sp>
      <p:sp>
        <p:nvSpPr>
          <p:cNvPr id="4" name="TextBox 3">
            <a:hlinkClick r:id="rId2" action="ppaction://hlinkfile"/>
          </p:cNvPr>
          <p:cNvSpPr txBox="1"/>
          <p:nvPr/>
        </p:nvSpPr>
        <p:spPr>
          <a:xfrm>
            <a:off x="965864" y="4311322"/>
            <a:ext cx="8063682" cy="369332"/>
          </a:xfrm>
          <a:prstGeom prst="rect">
            <a:avLst/>
          </a:prstGeom>
          <a:solidFill>
            <a:schemeClr val="accent5">
              <a:lumMod val="75000"/>
            </a:schemeClr>
          </a:solidFill>
        </p:spPr>
        <p:txBody>
          <a:bodyPr wrap="none" rtlCol="0">
            <a:spAutoFit/>
          </a:bodyPr>
          <a:lstStyle/>
          <a:p>
            <a:r>
              <a:rPr lang="ms-MY" u="sng" dirty="0">
                <a:solidFill>
                  <a:schemeClr val="bg1"/>
                </a:solidFill>
                <a:hlinkClick r:id="rId3" action="ppaction://hlinkfile"/>
              </a:rPr>
              <a:t>Format Kertas Kerja Permohonan Program Kerjasama UA dengan IPTS Dalam Negara</a:t>
            </a:r>
            <a:endParaRPr lang="en-MY" u="sng" dirty="0">
              <a:solidFill>
                <a:schemeClr val="bg1"/>
              </a:solidFill>
            </a:endParaRPr>
          </a:p>
        </p:txBody>
      </p:sp>
      <p:sp>
        <p:nvSpPr>
          <p:cNvPr id="6" name="TextBox 5">
            <a:hlinkClick r:id="rId4" action="ppaction://hlinkfile"/>
          </p:cNvPr>
          <p:cNvSpPr txBox="1"/>
          <p:nvPr/>
        </p:nvSpPr>
        <p:spPr>
          <a:xfrm>
            <a:off x="965864" y="3387583"/>
            <a:ext cx="8178136" cy="369332"/>
          </a:xfrm>
          <a:prstGeom prst="rect">
            <a:avLst/>
          </a:prstGeom>
          <a:solidFill>
            <a:schemeClr val="accent3">
              <a:lumMod val="75000"/>
            </a:schemeClr>
          </a:solidFill>
        </p:spPr>
        <p:txBody>
          <a:bodyPr wrap="none" rtlCol="0">
            <a:spAutoFit/>
          </a:bodyPr>
          <a:lstStyle/>
          <a:p>
            <a:r>
              <a:rPr lang="ms-MY" u="sng" dirty="0">
                <a:solidFill>
                  <a:schemeClr val="bg1"/>
                </a:solidFill>
                <a:hlinkClick r:id="rId5" action="ppaction://hlinkfile"/>
              </a:rPr>
              <a:t>Format Kertas Kerja Permohonan Program Kerjasama UA/PPT Dalam dan Luar Negara</a:t>
            </a:r>
            <a:endParaRPr lang="en-MY" u="sng" dirty="0">
              <a:solidFill>
                <a:schemeClr val="bg1"/>
              </a:solidFill>
            </a:endParaRPr>
          </a:p>
        </p:txBody>
      </p:sp>
      <p:pic>
        <p:nvPicPr>
          <p:cNvPr id="13" name="Picture 12" descr="DuckCall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819" y="3205912"/>
            <a:ext cx="696040" cy="732674"/>
          </a:xfrm>
          <a:prstGeom prst="rect">
            <a:avLst/>
          </a:prstGeom>
        </p:spPr>
      </p:pic>
      <p:pic>
        <p:nvPicPr>
          <p:cNvPr id="15" name="Picture 14" descr="DuckCall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085" y="4129651"/>
            <a:ext cx="696040" cy="732674"/>
          </a:xfrm>
          <a:prstGeom prst="rect">
            <a:avLst/>
          </a:prstGeom>
        </p:spPr>
      </p:pic>
    </p:spTree>
    <p:extLst>
      <p:ext uri="{BB962C8B-B14F-4D97-AF65-F5344CB8AC3E}">
        <p14:creationId xmlns:p14="http://schemas.microsoft.com/office/powerpoint/2010/main" val="235530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91" y="133589"/>
            <a:ext cx="5802790" cy="3264069"/>
          </a:xfrm>
          <a:prstGeom prst="ellipse">
            <a:avLst/>
          </a:prstGeom>
          <a:ln>
            <a:noFill/>
          </a:ln>
          <a:effectLst>
            <a:softEdge rad="112500"/>
          </a:effectLst>
        </p:spPr>
      </p:pic>
      <p:sp>
        <p:nvSpPr>
          <p:cNvPr id="2" name="TextBox 1"/>
          <p:cNvSpPr txBox="1"/>
          <p:nvPr/>
        </p:nvSpPr>
        <p:spPr>
          <a:xfrm>
            <a:off x="601670" y="3397658"/>
            <a:ext cx="8149475" cy="1569660"/>
          </a:xfrm>
          <a:prstGeom prst="rect">
            <a:avLst/>
          </a:prstGeom>
          <a:noFill/>
        </p:spPr>
        <p:txBody>
          <a:bodyPr wrap="none" rtlCol="0">
            <a:spAutoFit/>
          </a:bodyPr>
          <a:lstStyle/>
          <a:p>
            <a:pPr algn="ctr"/>
            <a:r>
              <a:rPr lang="en-US" sz="2400" dirty="0" err="1" smtClean="0">
                <a:solidFill>
                  <a:schemeClr val="bg1"/>
                </a:solidFill>
              </a:rPr>
              <a:t>Kementerian</a:t>
            </a:r>
            <a:r>
              <a:rPr lang="en-US" sz="2400" dirty="0" smtClean="0">
                <a:solidFill>
                  <a:schemeClr val="bg1"/>
                </a:solidFill>
              </a:rPr>
              <a:t> </a:t>
            </a:r>
            <a:r>
              <a:rPr lang="en-US" sz="2400" dirty="0" err="1" smtClean="0">
                <a:solidFill>
                  <a:schemeClr val="bg1"/>
                </a:solidFill>
              </a:rPr>
              <a:t>Pendidikan</a:t>
            </a:r>
            <a:r>
              <a:rPr lang="en-US" sz="2400" dirty="0" smtClean="0">
                <a:solidFill>
                  <a:schemeClr val="bg1"/>
                </a:solidFill>
              </a:rPr>
              <a:t> Malaysia (</a:t>
            </a:r>
            <a:r>
              <a:rPr lang="en-US" sz="2400" dirty="0" err="1" smtClean="0">
                <a:solidFill>
                  <a:schemeClr val="bg1"/>
                </a:solidFill>
              </a:rPr>
              <a:t>Pendidikan</a:t>
            </a:r>
            <a:r>
              <a:rPr lang="en-US" sz="2400" dirty="0" smtClean="0">
                <a:solidFill>
                  <a:schemeClr val="bg1"/>
                </a:solidFill>
              </a:rPr>
              <a:t> </a:t>
            </a:r>
            <a:r>
              <a:rPr lang="en-US" sz="2400" dirty="0" err="1" smtClean="0">
                <a:solidFill>
                  <a:schemeClr val="bg1"/>
                </a:solidFill>
              </a:rPr>
              <a:t>Tinggi</a:t>
            </a:r>
            <a:r>
              <a:rPr lang="en-US" sz="2400" dirty="0" smtClean="0">
                <a:solidFill>
                  <a:schemeClr val="bg1"/>
                </a:solidFill>
              </a:rPr>
              <a:t>)</a:t>
            </a:r>
          </a:p>
          <a:p>
            <a:pPr algn="ctr"/>
            <a:endParaRPr lang="en-US" sz="2400" dirty="0" smtClean="0">
              <a:solidFill>
                <a:schemeClr val="bg1"/>
              </a:solidFill>
            </a:endParaRPr>
          </a:p>
          <a:p>
            <a:pPr algn="ctr"/>
            <a:r>
              <a:rPr lang="en-US" sz="2400" dirty="0" err="1" smtClean="0">
                <a:solidFill>
                  <a:schemeClr val="bg1"/>
                </a:solidFill>
              </a:rPr>
              <a:t>Jawatankuasa</a:t>
            </a:r>
            <a:r>
              <a:rPr lang="en-US" sz="2400" dirty="0" smtClean="0">
                <a:solidFill>
                  <a:schemeClr val="bg1"/>
                </a:solidFill>
              </a:rPr>
              <a:t> </a:t>
            </a:r>
            <a:r>
              <a:rPr lang="en-US" sz="2400" dirty="0" err="1" smtClean="0">
                <a:solidFill>
                  <a:schemeClr val="bg1"/>
                </a:solidFill>
              </a:rPr>
              <a:t>Garis</a:t>
            </a:r>
            <a:r>
              <a:rPr lang="en-US" sz="2400" dirty="0" smtClean="0">
                <a:solidFill>
                  <a:schemeClr val="bg1"/>
                </a:solidFill>
              </a:rPr>
              <a:t> </a:t>
            </a:r>
            <a:r>
              <a:rPr lang="en-US" sz="2400" dirty="0" err="1" smtClean="0">
                <a:solidFill>
                  <a:schemeClr val="bg1"/>
                </a:solidFill>
              </a:rPr>
              <a:t>Panduan</a:t>
            </a:r>
            <a:r>
              <a:rPr lang="en-US" sz="2400" dirty="0" smtClean="0">
                <a:solidFill>
                  <a:schemeClr val="bg1"/>
                </a:solidFill>
              </a:rPr>
              <a:t> Pembangunan Program </a:t>
            </a:r>
            <a:r>
              <a:rPr lang="en-US" sz="2400" dirty="0" err="1" smtClean="0">
                <a:solidFill>
                  <a:schemeClr val="bg1"/>
                </a:solidFill>
              </a:rPr>
              <a:t>Akademik</a:t>
            </a:r>
            <a:r>
              <a:rPr lang="en-US" sz="2400" dirty="0" smtClean="0">
                <a:solidFill>
                  <a:schemeClr val="bg1"/>
                </a:solidFill>
              </a:rPr>
              <a:t> </a:t>
            </a:r>
          </a:p>
          <a:p>
            <a:pPr algn="ctr"/>
            <a:r>
              <a:rPr lang="en-US" sz="2400" dirty="0" err="1" smtClean="0">
                <a:solidFill>
                  <a:schemeClr val="bg1"/>
                </a:solidFill>
              </a:rPr>
              <a:t>Universiti</a:t>
            </a:r>
            <a:r>
              <a:rPr lang="en-US" sz="2400" dirty="0" smtClean="0">
                <a:solidFill>
                  <a:schemeClr val="bg1"/>
                </a:solidFill>
              </a:rPr>
              <a:t> </a:t>
            </a:r>
            <a:r>
              <a:rPr lang="en-US" sz="2400" dirty="0" err="1" smtClean="0">
                <a:solidFill>
                  <a:schemeClr val="bg1"/>
                </a:solidFill>
              </a:rPr>
              <a:t>Awam</a:t>
            </a:r>
            <a:r>
              <a:rPr lang="en-US" sz="2400" dirty="0" smtClean="0">
                <a:solidFill>
                  <a:schemeClr val="bg1"/>
                </a:solidFill>
              </a:rPr>
              <a:t> (UA) </a:t>
            </a:r>
            <a:r>
              <a:rPr lang="en-US" sz="2400" dirty="0" err="1" smtClean="0">
                <a:solidFill>
                  <a:schemeClr val="bg1"/>
                </a:solidFill>
              </a:rPr>
              <a:t>Edisi</a:t>
            </a:r>
            <a:r>
              <a:rPr lang="en-US" sz="2400" dirty="0" smtClean="0">
                <a:solidFill>
                  <a:schemeClr val="bg1"/>
                </a:solidFill>
              </a:rPr>
              <a:t> </a:t>
            </a:r>
            <a:r>
              <a:rPr lang="en-US" sz="2400" dirty="0" err="1" smtClean="0">
                <a:solidFill>
                  <a:schemeClr val="bg1"/>
                </a:solidFill>
              </a:rPr>
              <a:t>Kedua</a:t>
            </a:r>
            <a:endParaRPr lang="en-US" sz="2400" dirty="0">
              <a:solidFill>
                <a:schemeClr val="bg1"/>
              </a:solidFill>
            </a:endParaRPr>
          </a:p>
        </p:txBody>
      </p:sp>
    </p:spTree>
    <p:extLst>
      <p:ext uri="{BB962C8B-B14F-4D97-AF65-F5344CB8AC3E}">
        <p14:creationId xmlns:p14="http://schemas.microsoft.com/office/powerpoint/2010/main" val="370165157"/>
      </p:ext>
    </p:extLst>
  </p:cSld>
  <p:clrMapOvr>
    <a:masterClrMapping/>
  </p:clrMapOvr>
  <mc:AlternateContent xmlns:mc="http://schemas.openxmlformats.org/markup-compatibility/2006" xmlns:p14="http://schemas.microsoft.com/office/powerpoint/2010/main">
    <mc:Choice Requires="p14">
      <p:transition spd="slow" p14:dur="50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46478274"/>
              </p:ext>
            </p:extLst>
          </p:nvPr>
        </p:nvGraphicFramePr>
        <p:xfrm>
          <a:off x="-9150" y="1349375"/>
          <a:ext cx="4581150" cy="3360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850873593"/>
              </p:ext>
            </p:extLst>
          </p:nvPr>
        </p:nvGraphicFramePr>
        <p:xfrm>
          <a:off x="3808475" y="1330968"/>
          <a:ext cx="5344675" cy="36661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p:cNvSpPr/>
          <p:nvPr/>
        </p:nvSpPr>
        <p:spPr>
          <a:xfrm>
            <a:off x="2128720" y="-4533"/>
            <a:ext cx="3675055" cy="1015663"/>
          </a:xfrm>
          <a:prstGeom prst="rect">
            <a:avLst/>
          </a:prstGeom>
          <a:noFill/>
          <a:scene3d>
            <a:camera prst="obliqueTopLeft"/>
            <a:lightRig rig="threePt" dir="t"/>
          </a:scene3d>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smtClean="0">
                <a:ln/>
                <a:solidFill>
                  <a:schemeClr val="accent4">
                    <a:lumMod val="40000"/>
                    <a:lumOff val="60000"/>
                  </a:schemeClr>
                </a:solidFill>
                <a:latin typeface="Arial Black" panose="020B0A04020102020204" pitchFamily="34" charset="0"/>
              </a:rPr>
              <a:t>BAB 1</a:t>
            </a:r>
            <a:endParaRPr lang="en-US" sz="6000" b="1" cap="none" spc="0" dirty="0">
              <a:ln/>
              <a:solidFill>
                <a:schemeClr val="accent4">
                  <a:lumMod val="40000"/>
                  <a:lumOff val="60000"/>
                </a:schemeClr>
              </a:solidFill>
              <a:effectLst/>
              <a:latin typeface="Arial Black" panose="020B0A04020102020204" pitchFamily="34" charset="0"/>
            </a:endParaRPr>
          </a:p>
        </p:txBody>
      </p:sp>
    </p:spTree>
    <p:extLst>
      <p:ext uri="{BB962C8B-B14F-4D97-AF65-F5344CB8AC3E}">
        <p14:creationId xmlns:p14="http://schemas.microsoft.com/office/powerpoint/2010/main" val="410330949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48965" y="433880"/>
            <a:ext cx="8246070" cy="916230"/>
          </a:xfrm>
        </p:spPr>
        <p:txBody>
          <a:bodyPr>
            <a:noAutofit/>
          </a:bodyPr>
          <a:lstStyle/>
          <a:p>
            <a:r>
              <a:rPr lang="ms-MY" sz="2400" b="1" dirty="0">
                <a:solidFill>
                  <a:schemeClr val="bg1"/>
                </a:solidFill>
                <a:effectLst/>
                <a:latin typeface="Arial" panose="020B0604020202020204" pitchFamily="34" charset="0"/>
                <a:cs typeface="Arial" panose="020B0604020202020204" pitchFamily="34" charset="0"/>
              </a:rPr>
              <a:t>KONSEP </a:t>
            </a:r>
            <a:r>
              <a:rPr lang="ms-MY" sz="2400" b="1" cap="small" dirty="0">
                <a:solidFill>
                  <a:schemeClr val="bg1"/>
                </a:solidFill>
                <a:effectLst/>
                <a:latin typeface="Arial" panose="020B0604020202020204" pitchFamily="34" charset="0"/>
                <a:cs typeface="Arial" panose="020B0604020202020204" pitchFamily="34" charset="0"/>
              </a:rPr>
              <a:t>PENDIDIKAN BERASASKAN HASIL </a:t>
            </a:r>
            <a:r>
              <a:rPr lang="ms-MY" sz="2400" b="1" dirty="0">
                <a:solidFill>
                  <a:schemeClr val="bg1"/>
                </a:solidFill>
                <a:effectLst/>
                <a:latin typeface="Arial" panose="020B0604020202020204" pitchFamily="34" charset="0"/>
                <a:cs typeface="Arial" panose="020B0604020202020204" pitchFamily="34" charset="0"/>
              </a:rPr>
              <a:t>(</a:t>
            </a:r>
            <a:r>
              <a:rPr lang="ms-MY" sz="2400" b="1" i="1" dirty="0">
                <a:solidFill>
                  <a:schemeClr val="bg1"/>
                </a:solidFill>
                <a:effectLst/>
                <a:latin typeface="Arial" panose="020B0604020202020204" pitchFamily="34" charset="0"/>
                <a:cs typeface="Arial" panose="020B0604020202020204" pitchFamily="34" charset="0"/>
              </a:rPr>
              <a:t>OUTCOME-BASED EDUCATION, </a:t>
            </a:r>
            <a:r>
              <a:rPr lang="ms-MY" sz="2400" b="1" dirty="0">
                <a:solidFill>
                  <a:schemeClr val="bg1"/>
                </a:solidFill>
                <a:effectLst/>
                <a:latin typeface="Arial" panose="020B0604020202020204" pitchFamily="34" charset="0"/>
                <a:cs typeface="Arial" panose="020B0604020202020204" pitchFamily="34" charset="0"/>
              </a:rPr>
              <a:t>OBE)</a:t>
            </a:r>
            <a:r>
              <a:rPr lang="en-MY" sz="2400" dirty="0">
                <a:solidFill>
                  <a:schemeClr val="bg1"/>
                </a:solidFill>
                <a:effectLst/>
                <a:latin typeface="Arial" panose="020B0604020202020204" pitchFamily="34" charset="0"/>
                <a:cs typeface="Arial" panose="020B0604020202020204" pitchFamily="34" charset="0"/>
              </a:rPr>
              <a:t/>
            </a:r>
            <a:br>
              <a:rPr lang="en-MY" sz="2400" dirty="0">
                <a:solidFill>
                  <a:schemeClr val="bg1"/>
                </a:solidFill>
                <a:effectLst/>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p:txBody>
      </p:sp>
      <p:sp>
        <p:nvSpPr>
          <p:cNvPr id="8" name="Rounded Rectangle 7"/>
          <p:cNvSpPr/>
          <p:nvPr/>
        </p:nvSpPr>
        <p:spPr>
          <a:xfrm>
            <a:off x="754375" y="1502815"/>
            <a:ext cx="7482546" cy="6108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s-MY"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Memberi </a:t>
            </a:r>
            <a:r>
              <a:rPr lang="ms-MY"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fokus kepada pencapaian hasil </a:t>
            </a:r>
            <a:r>
              <a:rPr lang="ms-MY"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pembelajaran.</a:t>
            </a:r>
            <a:endParaRPr lang="en-MY"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Rounded Rectangle 8"/>
          <p:cNvSpPr/>
          <p:nvPr/>
        </p:nvSpPr>
        <p:spPr>
          <a:xfrm>
            <a:off x="754374" y="2388223"/>
            <a:ext cx="7482546" cy="6108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s-MY" dirty="0" smtClean="0">
                <a:solidFill>
                  <a:schemeClr val="tx1"/>
                </a:solidFill>
                <a:latin typeface="Arial" panose="020B0604020202020204" pitchFamily="34" charset="0"/>
                <a:cs typeface="Arial" panose="020B0604020202020204" pitchFamily="34" charset="0"/>
              </a:rPr>
              <a:t>LO perlu </a:t>
            </a:r>
            <a:r>
              <a:rPr lang="ms-MY" dirty="0">
                <a:solidFill>
                  <a:schemeClr val="tx1"/>
                </a:solidFill>
                <a:latin typeface="Arial" panose="020B0604020202020204" pitchFamily="34" charset="0"/>
                <a:cs typeface="Arial" panose="020B0604020202020204" pitchFamily="34" charset="0"/>
              </a:rPr>
              <a:t>diukur dan </a:t>
            </a:r>
            <a:r>
              <a:rPr lang="ms-MY" dirty="0" smtClean="0">
                <a:solidFill>
                  <a:schemeClr val="tx1"/>
                </a:solidFill>
                <a:latin typeface="Arial" panose="020B0604020202020204" pitchFamily="34" charset="0"/>
                <a:cs typeface="Arial" panose="020B0604020202020204" pitchFamily="34" charset="0"/>
              </a:rPr>
              <a:t>dianalisis – kekuatan dan kelemahan program.</a:t>
            </a:r>
            <a:endParaRPr lang="en-MY"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Rounded Rectangle 9"/>
          <p:cNvSpPr/>
          <p:nvPr/>
        </p:nvSpPr>
        <p:spPr>
          <a:xfrm>
            <a:off x="754374" y="3263357"/>
            <a:ext cx="7482545" cy="6108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s-MY" dirty="0">
                <a:solidFill>
                  <a:schemeClr val="tx1"/>
                </a:solidFill>
                <a:latin typeface="Arial" panose="020B0604020202020204" pitchFamily="34" charset="0"/>
                <a:cs typeface="Arial" panose="020B0604020202020204" pitchFamily="34" charset="0"/>
              </a:rPr>
              <a:t>P</a:t>
            </a:r>
            <a:r>
              <a:rPr lang="ms-MY" dirty="0" smtClean="0">
                <a:solidFill>
                  <a:schemeClr val="tx1"/>
                </a:solidFill>
                <a:latin typeface="Arial" panose="020B0604020202020204" pitchFamily="34" charset="0"/>
                <a:cs typeface="Arial" panose="020B0604020202020204" pitchFamily="34" charset="0"/>
              </a:rPr>
              <a:t>erlu </a:t>
            </a:r>
            <a:r>
              <a:rPr lang="ms-MY" dirty="0">
                <a:solidFill>
                  <a:schemeClr val="tx1"/>
                </a:solidFill>
                <a:latin typeface="Arial" panose="020B0604020202020204" pitchFamily="34" charset="0"/>
                <a:cs typeface="Arial" panose="020B0604020202020204" pitchFamily="34" charset="0"/>
              </a:rPr>
              <a:t>disusuli dengan inisiatif </a:t>
            </a:r>
            <a:r>
              <a:rPr lang="ms-MY" dirty="0" smtClean="0">
                <a:solidFill>
                  <a:schemeClr val="tx1"/>
                </a:solidFill>
                <a:latin typeface="Arial" panose="020B0604020202020204" pitchFamily="34" charset="0"/>
                <a:cs typeface="Arial" panose="020B0604020202020204" pitchFamily="34" charset="0"/>
              </a:rPr>
              <a:t>penambahbaikan.</a:t>
            </a:r>
            <a:endParaRPr lang="en-MY"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1" name="Rounded Rectangle 10"/>
          <p:cNvSpPr/>
          <p:nvPr/>
        </p:nvSpPr>
        <p:spPr>
          <a:xfrm>
            <a:off x="754374" y="4138491"/>
            <a:ext cx="7482546" cy="6108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s-MY" dirty="0">
                <a:solidFill>
                  <a:schemeClr val="tx1"/>
                </a:solidFill>
                <a:latin typeface="Arial" panose="020B0604020202020204" pitchFamily="34" charset="0"/>
                <a:cs typeface="Arial" panose="020B0604020202020204" pitchFamily="34" charset="0"/>
              </a:rPr>
              <a:t>D</a:t>
            </a:r>
            <a:r>
              <a:rPr lang="ms-MY" dirty="0" smtClean="0">
                <a:solidFill>
                  <a:schemeClr val="tx1"/>
                </a:solidFill>
                <a:latin typeface="Arial" panose="020B0604020202020204" pitchFamily="34" charset="0"/>
                <a:cs typeface="Arial" panose="020B0604020202020204" pitchFamily="34" charset="0"/>
              </a:rPr>
              <a:t>ijalankan </a:t>
            </a:r>
            <a:r>
              <a:rPr lang="ms-MY" dirty="0">
                <a:solidFill>
                  <a:schemeClr val="tx1"/>
                </a:solidFill>
                <a:latin typeface="Arial" panose="020B0604020202020204" pitchFamily="34" charset="0"/>
                <a:cs typeface="Arial" panose="020B0604020202020204" pitchFamily="34" charset="0"/>
              </a:rPr>
              <a:t>secara berterusan pada pelbagai peringkat </a:t>
            </a:r>
            <a:r>
              <a:rPr lang="ms-MY" dirty="0" smtClean="0">
                <a:solidFill>
                  <a:schemeClr val="tx1"/>
                </a:solidFill>
                <a:latin typeface="Arial" panose="020B0604020202020204" pitchFamily="34" charset="0"/>
                <a:cs typeface="Arial" panose="020B0604020202020204" pitchFamily="34" charset="0"/>
              </a:rPr>
              <a:t>program – CQI.</a:t>
            </a:r>
            <a:endParaRPr lang="en-MY"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279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093365" cy="572644"/>
          </a:xfrm>
        </p:spPr>
        <p:txBody>
          <a:bodyPr>
            <a:noAutofit/>
          </a:bodyPr>
          <a:lstStyle/>
          <a:p>
            <a:r>
              <a:rPr lang="ms-MY" sz="2000" dirty="0">
                <a:solidFill>
                  <a:schemeClr val="bg1"/>
                </a:solidFill>
                <a:latin typeface="Arial" panose="020B0604020202020204" pitchFamily="34" charset="0"/>
                <a:cs typeface="Arial" panose="020B0604020202020204" pitchFamily="34" charset="0"/>
              </a:rPr>
              <a:t>Prestasi sesebuah program akademik dinilai dalam </a:t>
            </a:r>
            <a:r>
              <a:rPr lang="ms-MY" sz="2400" b="1" dirty="0" smtClean="0">
                <a:solidFill>
                  <a:schemeClr val="bg1"/>
                </a:solidFill>
                <a:latin typeface="Arial" panose="020B0604020202020204" pitchFamily="34" charset="0"/>
                <a:cs typeface="Arial" panose="020B0604020202020204" pitchFamily="34" charset="0"/>
              </a:rPr>
              <a:t>2</a:t>
            </a:r>
            <a:r>
              <a:rPr lang="ms-MY" sz="2000" dirty="0" smtClean="0">
                <a:solidFill>
                  <a:schemeClr val="bg1"/>
                </a:solidFill>
                <a:latin typeface="Arial" panose="020B0604020202020204" pitchFamily="34" charset="0"/>
                <a:cs typeface="Arial" panose="020B0604020202020204" pitchFamily="34" charset="0"/>
              </a:rPr>
              <a:t> </a:t>
            </a:r>
            <a:r>
              <a:rPr lang="ms-MY" sz="2000" dirty="0">
                <a:solidFill>
                  <a:schemeClr val="bg1"/>
                </a:solidFill>
                <a:latin typeface="Arial" panose="020B0604020202020204" pitchFamily="34" charset="0"/>
                <a:cs typeface="Arial" panose="020B0604020202020204" pitchFamily="34" charset="0"/>
              </a:rPr>
              <a:t>aspek </a:t>
            </a:r>
            <a:r>
              <a:rPr lang="ms-MY" sz="2000" dirty="0" smtClean="0">
                <a:solidFill>
                  <a:schemeClr val="bg1"/>
                </a:solidFill>
                <a:latin typeface="Arial" panose="020B0604020202020204" pitchFamily="34" charset="0"/>
                <a:cs typeface="Arial" panose="020B0604020202020204" pitchFamily="34" charset="0"/>
              </a:rPr>
              <a:t>utama:</a:t>
            </a:r>
            <a:endParaRPr lang="en-MY" sz="2000" dirty="0">
              <a:solidFill>
                <a:schemeClr val="bg1"/>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844610038"/>
              </p:ext>
            </p:extLst>
          </p:nvPr>
        </p:nvGraphicFramePr>
        <p:xfrm>
          <a:off x="1059785" y="1203733"/>
          <a:ext cx="7018330" cy="3253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375" y="2266341"/>
            <a:ext cx="7635250" cy="2137869"/>
          </a:xfrm>
          <a:solidFill>
            <a:schemeClr val="accent1">
              <a:lumMod val="75000"/>
            </a:schemeClr>
          </a:solidFill>
        </p:spPr>
        <p:txBody>
          <a:bodyPr>
            <a:normAutofit/>
          </a:bodyPr>
          <a:lstStyle/>
          <a:p>
            <a:pPr marL="0" indent="0" algn="just">
              <a:buNone/>
            </a:pPr>
            <a:r>
              <a:rPr lang="ms-MY" sz="2400" dirty="0" smtClean="0">
                <a:latin typeface="Arial" panose="020B0604020202020204" pitchFamily="34" charset="0"/>
                <a:cs typeface="Arial" panose="020B0604020202020204" pitchFamily="34" charset="0"/>
              </a:rPr>
              <a:t>Penyataan </a:t>
            </a:r>
            <a:r>
              <a:rPr lang="ms-MY" sz="2400" dirty="0">
                <a:latin typeface="Arial" panose="020B0604020202020204" pitchFamily="34" charset="0"/>
                <a:cs typeface="Arial" panose="020B0604020202020204" pitchFamily="34" charset="0"/>
              </a:rPr>
              <a:t>bagi </a:t>
            </a:r>
            <a:r>
              <a:rPr lang="ms-MY" sz="2400" dirty="0" smtClean="0">
                <a:latin typeface="Arial" panose="020B0604020202020204" pitchFamily="34" charset="0"/>
                <a:cs typeface="Arial" panose="020B0604020202020204" pitchFamily="34" charset="0"/>
              </a:rPr>
              <a:t>PEO </a:t>
            </a:r>
            <a:r>
              <a:rPr lang="ms-MY" sz="2400" dirty="0">
                <a:latin typeface="Arial" panose="020B0604020202020204" pitchFamily="34" charset="0"/>
                <a:cs typeface="Arial" panose="020B0604020202020204" pitchFamily="34" charset="0"/>
              </a:rPr>
              <a:t>dan PLO perlu dihasilkan dengan mengambil kira maklum balas daripada pihak pemegang taruh bukan sahaja pada permulaan program tetapi juga secara berkala untuk tujuan penambahbaikan program </a:t>
            </a:r>
            <a:r>
              <a:rPr lang="ms-MY" sz="2400" dirty="0" smtClean="0">
                <a:latin typeface="Arial" panose="020B0604020202020204" pitchFamily="34" charset="0"/>
                <a:cs typeface="Arial" panose="020B0604020202020204" pitchFamily="34" charset="0"/>
              </a:rPr>
              <a:t>akademik.</a:t>
            </a:r>
            <a:endParaRPr lang="en-MY" sz="2400" dirty="0">
              <a:latin typeface="Arial" panose="020B0604020202020204" pitchFamily="34" charset="0"/>
              <a:cs typeface="Arial" panose="020B0604020202020204" pitchFamily="34" charset="0"/>
            </a:endParaRPr>
          </a:p>
        </p:txBody>
      </p:sp>
      <p:sp>
        <p:nvSpPr>
          <p:cNvPr id="2" name="Explosion 2 1"/>
          <p:cNvSpPr/>
          <p:nvPr/>
        </p:nvSpPr>
        <p:spPr>
          <a:xfrm>
            <a:off x="754375" y="586585"/>
            <a:ext cx="4886560" cy="1527050"/>
          </a:xfrm>
          <a:prstGeom prst="irregularSeal2">
            <a:avLst/>
          </a:prstGeom>
          <a:solidFill>
            <a:srgbClr val="FFFF00"/>
          </a:solidFill>
          <a:ln w="28575">
            <a:solidFill>
              <a:srgbClr val="D99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ysClr val="windowText" lastClr="000000"/>
                </a:solidFill>
                <a:latin typeface="Arial" panose="020B0604020202020204" pitchFamily="34" charset="0"/>
                <a:cs typeface="Arial" panose="020B0604020202020204" pitchFamily="34" charset="0"/>
              </a:rPr>
              <a:t>PENTING!!!</a:t>
            </a:r>
            <a:endParaRPr lang="en-MY" sz="2400" b="1"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681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4" y="281175"/>
            <a:ext cx="8246071" cy="763525"/>
          </a:xfrm>
        </p:spPr>
        <p:txBody>
          <a:bodyPr>
            <a:normAutofit/>
          </a:bodyPr>
          <a:lstStyle/>
          <a:p>
            <a:r>
              <a:rPr lang="ms-MY" sz="2400" b="1" dirty="0" smtClean="0">
                <a:solidFill>
                  <a:schemeClr val="bg1"/>
                </a:solidFill>
                <a:effectLst/>
                <a:latin typeface="Arial" panose="020B0604020202020204" pitchFamily="34" charset="0"/>
                <a:cs typeface="Arial" panose="020B0604020202020204" pitchFamily="34" charset="0"/>
              </a:rPr>
              <a:t>Penjajaran Konstruktif</a:t>
            </a:r>
            <a:endParaRPr lang="en-MY" sz="24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754375" y="1391206"/>
            <a:ext cx="7635250" cy="1200329"/>
          </a:xfrm>
          <a:prstGeom prst="rect">
            <a:avLst/>
          </a:prstGeom>
          <a:solidFill>
            <a:schemeClr val="accent1">
              <a:lumMod val="40000"/>
              <a:lumOff val="60000"/>
            </a:schemeClr>
          </a:solidFill>
        </p:spPr>
        <p:txBody>
          <a:bodyPr wrap="square">
            <a:spAutoFit/>
          </a:bodyPr>
          <a:lstStyle/>
          <a:p>
            <a:pPr algn="just"/>
            <a:r>
              <a:rPr lang="ms-MY" dirty="0" smtClean="0">
                <a:latin typeface="Arial" panose="020B0604020202020204" pitchFamily="34" charset="0"/>
                <a:ea typeface="Arial" panose="020B0604020202020204" pitchFamily="34" charset="0"/>
              </a:rPr>
              <a:t>OBE </a:t>
            </a:r>
            <a:r>
              <a:rPr lang="ms-MY" dirty="0" smtClean="0">
                <a:latin typeface="Arial" panose="020B0604020202020204" pitchFamily="34" charset="0"/>
                <a:ea typeface="Arial" panose="020B0604020202020204" pitchFamily="34" charset="0"/>
                <a:sym typeface="Wingdings" panose="05000000000000000000" pitchFamily="2" charset="2"/>
              </a:rPr>
              <a:t> g</a:t>
            </a:r>
            <a:r>
              <a:rPr lang="ms-MY" dirty="0" smtClean="0">
                <a:latin typeface="Arial" panose="020B0604020202020204" pitchFamily="34" charset="0"/>
                <a:ea typeface="Arial" panose="020B0604020202020204" pitchFamily="34" charset="0"/>
              </a:rPr>
              <a:t>ambaran </a:t>
            </a:r>
            <a:r>
              <a:rPr lang="ms-MY" dirty="0">
                <a:latin typeface="Arial" panose="020B0604020202020204" pitchFamily="34" charset="0"/>
                <a:ea typeface="Arial" panose="020B0604020202020204" pitchFamily="34" charset="0"/>
              </a:rPr>
              <a:t>yang jelas tentang apa yang penting untuk pelajar boleh lakukan, diikuti dengan penyusunan kurikulum, kaedah Pembelajaran dan Pengajaran (PdP) serta pentaksiran bagi memastikan pembelajaran </a:t>
            </a:r>
            <a:r>
              <a:rPr lang="ms-MY" dirty="0" smtClean="0">
                <a:latin typeface="Arial" panose="020B0604020202020204" pitchFamily="34" charset="0"/>
                <a:ea typeface="Arial" panose="020B0604020202020204" pitchFamily="34" charset="0"/>
              </a:rPr>
              <a:t>berlaku.</a:t>
            </a:r>
            <a:endParaRPr lang="en-MY" dirty="0"/>
          </a:p>
        </p:txBody>
      </p:sp>
      <p:sp>
        <p:nvSpPr>
          <p:cNvPr id="8" name="Rectangle 7"/>
          <p:cNvSpPr/>
          <p:nvPr/>
        </p:nvSpPr>
        <p:spPr>
          <a:xfrm>
            <a:off x="754376" y="2882745"/>
            <a:ext cx="7635250" cy="646331"/>
          </a:xfrm>
          <a:prstGeom prst="rect">
            <a:avLst/>
          </a:prstGeom>
          <a:solidFill>
            <a:schemeClr val="accent1">
              <a:lumMod val="40000"/>
              <a:lumOff val="60000"/>
            </a:schemeClr>
          </a:solidFill>
        </p:spPr>
        <p:txBody>
          <a:bodyPr wrap="square">
            <a:spAutoFit/>
          </a:bodyPr>
          <a:lstStyle/>
          <a:p>
            <a:pPr algn="just"/>
            <a:r>
              <a:rPr lang="ms-MY" dirty="0" smtClean="0">
                <a:latin typeface="Arial" panose="020B0604020202020204" pitchFamily="34" charset="0"/>
                <a:ea typeface="Arial" panose="020B0604020202020204" pitchFamily="34" charset="0"/>
              </a:rPr>
              <a:t>Penjajaran </a:t>
            </a:r>
            <a:r>
              <a:rPr lang="ms-MY" dirty="0">
                <a:latin typeface="Arial" panose="020B0604020202020204" pitchFamily="34" charset="0"/>
                <a:ea typeface="Arial" panose="020B0604020202020204" pitchFamily="34" charset="0"/>
              </a:rPr>
              <a:t>konstruktif perlu berlaku di kedua-dua peringkat iaitu kursus dan </a:t>
            </a:r>
            <a:r>
              <a:rPr lang="ms-MY" dirty="0" smtClean="0">
                <a:latin typeface="Arial" panose="020B0604020202020204" pitchFamily="34" charset="0"/>
                <a:ea typeface="Arial" panose="020B0604020202020204" pitchFamily="34" charset="0"/>
              </a:rPr>
              <a:t>program.</a:t>
            </a:r>
            <a:endParaRPr lang="en-MY" dirty="0"/>
          </a:p>
        </p:txBody>
      </p:sp>
      <p:sp>
        <p:nvSpPr>
          <p:cNvPr id="9" name="Rectangle 8"/>
          <p:cNvSpPr/>
          <p:nvPr/>
        </p:nvSpPr>
        <p:spPr>
          <a:xfrm>
            <a:off x="754375" y="3827386"/>
            <a:ext cx="7635250" cy="646331"/>
          </a:xfrm>
          <a:prstGeom prst="rect">
            <a:avLst/>
          </a:prstGeom>
          <a:solidFill>
            <a:schemeClr val="accent1">
              <a:lumMod val="40000"/>
              <a:lumOff val="60000"/>
            </a:schemeClr>
          </a:solidFill>
        </p:spPr>
        <p:txBody>
          <a:bodyPr wrap="square">
            <a:spAutoFit/>
          </a:bodyPr>
          <a:lstStyle/>
          <a:p>
            <a:pPr algn="just">
              <a:spcAft>
                <a:spcPts val="0"/>
              </a:spcAft>
            </a:pPr>
            <a:r>
              <a:rPr lang="ms-MY" dirty="0" smtClean="0">
                <a:latin typeface="Arial" panose="020B0604020202020204" pitchFamily="34" charset="0"/>
                <a:ea typeface="Arial" panose="020B0604020202020204" pitchFamily="34" charset="0"/>
                <a:cs typeface="Arial" panose="020B0604020202020204" pitchFamily="34" charset="0"/>
              </a:rPr>
              <a:t>Diperjelaskan </a:t>
            </a:r>
            <a:r>
              <a:rPr lang="ms-MY" dirty="0">
                <a:latin typeface="Arial" panose="020B0604020202020204" pitchFamily="34" charset="0"/>
                <a:ea typeface="Arial" panose="020B0604020202020204" pitchFamily="34" charset="0"/>
                <a:cs typeface="Arial" panose="020B0604020202020204" pitchFamily="34" charset="0"/>
              </a:rPr>
              <a:t>melalui pemetaan antara semua </a:t>
            </a:r>
            <a:r>
              <a:rPr lang="ms-MY" dirty="0" smtClean="0">
                <a:latin typeface="Arial" panose="020B0604020202020204" pitchFamily="34" charset="0"/>
                <a:ea typeface="Arial" panose="020B0604020202020204" pitchFamily="34" charset="0"/>
                <a:cs typeface="Arial" panose="020B0604020202020204" pitchFamily="34" charset="0"/>
              </a:rPr>
              <a:t>CLO </a:t>
            </a:r>
            <a:r>
              <a:rPr lang="ms-MY" dirty="0">
                <a:latin typeface="Arial" panose="020B0604020202020204" pitchFamily="34" charset="0"/>
                <a:ea typeface="Arial" panose="020B0604020202020204" pitchFamily="34" charset="0"/>
                <a:cs typeface="Arial" panose="020B0604020202020204" pitchFamily="34" charset="0"/>
              </a:rPr>
              <a:t>dalam kurikulum dengan PLO serta pemetaan antara PLO dengan PEO.</a:t>
            </a:r>
            <a:endParaRPr lang="en-MY"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0755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2108</TotalTime>
  <Words>2326</Words>
  <Application>Microsoft Office PowerPoint</Application>
  <PresentationFormat>On-screen Show (16:9)</PresentationFormat>
  <Paragraphs>424</Paragraphs>
  <Slides>47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Aharoni</vt:lpstr>
      <vt:lpstr>Arial</vt:lpstr>
      <vt:lpstr>Arial Black</vt:lpstr>
      <vt:lpstr>Arial Rounded MT Bold</vt:lpstr>
      <vt:lpstr>Calibri</vt:lpstr>
      <vt:lpstr>Symbol</vt:lpstr>
      <vt:lpstr>Times New Roman</vt:lpstr>
      <vt:lpstr>Wingdings</vt:lpstr>
      <vt:lpstr>Office Theme</vt:lpstr>
      <vt:lpstr>GARIS PANDUAN PEMBANGUNAN PROGRAM AKADEMIK UNIVERSITI AWAM (UA) EDISI KEDUA</vt:lpstr>
      <vt:lpstr>PowerPoint Presentation</vt:lpstr>
      <vt:lpstr>PowerPoint Presentation</vt:lpstr>
      <vt:lpstr>Kandungan</vt:lpstr>
      <vt:lpstr>PowerPoint Presentation</vt:lpstr>
      <vt:lpstr>KONSEP PENDIDIKAN BERASASKAN HASIL (OUTCOME-BASED EDUCATION, OBE) </vt:lpstr>
      <vt:lpstr>Prestasi sesebuah program akademik dinilai dalam 2 aspek utama:</vt:lpstr>
      <vt:lpstr>PowerPoint Presentation</vt:lpstr>
      <vt:lpstr>Penjajaran Konstruktif</vt:lpstr>
      <vt:lpstr>Konsep OBE Secara Keseluruhan</vt:lpstr>
      <vt:lpstr>Domain Pembelajaran (Bloom B. S., 1956)</vt:lpstr>
      <vt:lpstr>PowerPoint Presentation</vt:lpstr>
      <vt:lpstr>PowerPoint Presentation</vt:lpstr>
      <vt:lpstr>Contoh Aktiviti PdP</vt:lpstr>
      <vt:lpstr>PowerPoint Presentation</vt:lpstr>
      <vt:lpstr>=</vt:lpstr>
      <vt:lpstr>KERANGKA KELAYAKAN MALAYSIA  (MALAYSIAN QUALIFICATIONS FRAMEWORK, MQF)</vt:lpstr>
      <vt:lpstr>Tahap MQF</vt:lpstr>
      <vt:lpstr>PowerPoint Presentation</vt:lpstr>
      <vt:lpstr>PowerPoint Presentation</vt:lpstr>
      <vt:lpstr>PowerPoint Presentation</vt:lpstr>
      <vt:lpstr>REKA BENTUK KURIKULUM </vt:lpstr>
      <vt:lpstr>Komponen Kursus Mengikut Keperluan MPTN (1999) dan MQA</vt:lpstr>
      <vt:lpstr>PowerPoint Presentation</vt:lpstr>
      <vt:lpstr>PENAMAAN PROGRAM </vt:lpstr>
      <vt:lpstr>Komponen Penamaan Sesuatu Kelayakan</vt:lpstr>
      <vt:lpstr>PowerPoint Presentation</vt:lpstr>
      <vt:lpstr>PowerPoint Presentation</vt:lpstr>
      <vt:lpstr>PowerPoint Presentation</vt:lpstr>
      <vt:lpstr>Kaedah Susunan</vt:lpstr>
      <vt:lpstr>Kaedah Penamaan Program Berdasarkan Struktur Program </vt:lpstr>
      <vt:lpstr>PowerPoint Presentation</vt:lpstr>
      <vt:lpstr>PowerPoint Presentation</vt:lpstr>
      <vt:lpstr>KOD PENDIDIKAN NASIONAL  (NATIONAL EDUCATION CODE, NEC) </vt:lpstr>
      <vt:lpstr>Ringkasan NEC untuk Bidang Pendidikan dan Latihan</vt:lpstr>
      <vt:lpstr>PowerPoint Presentation</vt:lpstr>
      <vt:lpstr>MOD PENAWARAN PROGRAM </vt:lpstr>
      <vt:lpstr>TEMPOH PENGAJIAN </vt:lpstr>
      <vt:lpstr>Pengiraan Tempoh Minimum</vt:lpstr>
      <vt:lpstr>PowerPoint Presentation</vt:lpstr>
      <vt:lpstr>KAEDAH PENGAJIAN </vt:lpstr>
      <vt:lpstr>KAEDAH PENYAMPAIAN</vt:lpstr>
      <vt:lpstr>PROGRAM BERBENTUK KERJASAMA </vt:lpstr>
      <vt:lpstr>PowerPoint Presentation</vt:lpstr>
      <vt:lpstr>Dasar Umum Program Kerjasama </vt:lpstr>
      <vt:lpstr>Prosedur Permohonan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277</cp:revision>
  <cp:lastPrinted>2018-10-16T02:55:46Z</cp:lastPrinted>
  <dcterms:created xsi:type="dcterms:W3CDTF">2013-08-21T19:17:07Z</dcterms:created>
  <dcterms:modified xsi:type="dcterms:W3CDTF">2019-01-23T07:57:58Z</dcterms:modified>
</cp:coreProperties>
</file>